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0"/>
  </p:notesMasterIdLst>
  <p:sldIdLst>
    <p:sldId id="256" r:id="rId3"/>
    <p:sldId id="258" r:id="rId4"/>
    <p:sldId id="257" r:id="rId5"/>
    <p:sldId id="262" r:id="rId6"/>
    <p:sldId id="281" r:id="rId7"/>
    <p:sldId id="261" r:id="rId8"/>
    <p:sldId id="280" r:id="rId9"/>
  </p:sldIdLst>
  <p:sldSz cx="23039388" cy="17279938"/>
  <p:notesSz cx="6858000" cy="9144000"/>
  <p:embeddedFontLst>
    <p:embeddedFont>
      <p:font typeface="Montserrat ExtraBold" panose="020B0604020202020204" charset="-52"/>
      <p:bold r:id="rId11"/>
      <p:boldItalic r:id="rId12"/>
    </p:embeddedFon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Proxima Nova Semibold" panose="020B0604020202020204" charset="0"/>
      <p:regular r:id="rId17"/>
      <p:bold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09EA6B-6551-48D3-99FF-215C901E2092}">
  <a:tblStyle styleId="{F809EA6B-6551-48D3-99FF-215C901E2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4" autoAdjust="0"/>
  </p:normalViewPr>
  <p:slideViewPr>
    <p:cSldViewPr snapToGrid="0">
      <p:cViewPr varScale="1">
        <p:scale>
          <a:sx n="44" d="100"/>
          <a:sy n="44" d="100"/>
        </p:scale>
        <p:origin x="16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59f1a87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59f1a87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a654b020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a654b020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159f1a87b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159f1a87b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e1558ebd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e1558ebd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3" name="Google Shape;7853;g1204fd1abd8_0_8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585788"/>
            <a:ext cx="3910013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4" name="Google Shape;7854;g1204fd1abd8_0_8701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2800" y="5219309"/>
            <a:ext cx="19714500" cy="5075400"/>
          </a:xfrm>
          <a:prstGeom prst="rect">
            <a:avLst/>
          </a:prstGeom>
          <a:ln>
            <a:noFill/>
          </a:ln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9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27575" y="10718559"/>
            <a:ext cx="14584800" cy="1929000"/>
          </a:xfrm>
          <a:prstGeom prst="rect">
            <a:avLst/>
          </a:prstGeom>
          <a:ln>
            <a:noFill/>
          </a:ln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716943" y="4752770"/>
            <a:ext cx="2287796" cy="2777428"/>
            <a:chOff x="11740318" y="746148"/>
            <a:chExt cx="697435" cy="846673"/>
          </a:xfrm>
        </p:grpSpPr>
        <p:sp>
          <p:nvSpPr>
            <p:cNvPr id="13" name="Google Shape;13;p2"/>
            <p:cNvSpPr/>
            <p:nvPr/>
          </p:nvSpPr>
          <p:spPr>
            <a:xfrm rot="10800000">
              <a:off x="12417602" y="1074787"/>
              <a:ext cx="20151" cy="194466"/>
            </a:xfrm>
            <a:custGeom>
              <a:avLst/>
              <a:gdLst/>
              <a:ahLst/>
              <a:cxnLst/>
              <a:rect l="l" t="t" r="r" b="b"/>
              <a:pathLst>
                <a:path w="123" h="1187" extrusionOk="0">
                  <a:moveTo>
                    <a:pt x="122" y="1"/>
                  </a:moveTo>
                  <a:lnTo>
                    <a:pt x="1" y="123"/>
                  </a:lnTo>
                  <a:lnTo>
                    <a:pt x="1" y="1065"/>
                  </a:lnTo>
                  <a:lnTo>
                    <a:pt x="122" y="118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12163661" y="820853"/>
              <a:ext cx="15073" cy="702339"/>
            </a:xfrm>
            <a:custGeom>
              <a:avLst/>
              <a:gdLst/>
              <a:ahLst/>
              <a:cxnLst/>
              <a:rect l="l" t="t" r="r" b="b"/>
              <a:pathLst>
                <a:path w="92" h="4287" extrusionOk="0">
                  <a:moveTo>
                    <a:pt x="92" y="1"/>
                  </a:moveTo>
                  <a:lnTo>
                    <a:pt x="0" y="122"/>
                  </a:lnTo>
                  <a:lnTo>
                    <a:pt x="0" y="4165"/>
                  </a:lnTo>
                  <a:lnTo>
                    <a:pt x="92" y="428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12337979" y="990088"/>
              <a:ext cx="15073" cy="358788"/>
            </a:xfrm>
            <a:custGeom>
              <a:avLst/>
              <a:gdLst/>
              <a:ahLst/>
              <a:cxnLst/>
              <a:rect l="l" t="t" r="r" b="b"/>
              <a:pathLst>
                <a:path w="92" h="2190" extrusionOk="0">
                  <a:moveTo>
                    <a:pt x="92" y="1"/>
                  </a:moveTo>
                  <a:lnTo>
                    <a:pt x="1" y="122"/>
                  </a:lnTo>
                  <a:lnTo>
                    <a:pt x="1" y="2098"/>
                  </a:lnTo>
                  <a:lnTo>
                    <a:pt x="92" y="218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12078960" y="746148"/>
              <a:ext cx="20151" cy="846673"/>
            </a:xfrm>
            <a:custGeom>
              <a:avLst/>
              <a:gdLst/>
              <a:ahLst/>
              <a:cxnLst/>
              <a:rect l="l" t="t" r="r" b="b"/>
              <a:pathLst>
                <a:path w="123" h="5168" extrusionOk="0">
                  <a:moveTo>
                    <a:pt x="31" y="0"/>
                  </a:moveTo>
                  <a:lnTo>
                    <a:pt x="1" y="31"/>
                  </a:lnTo>
                  <a:lnTo>
                    <a:pt x="1" y="5137"/>
                  </a:lnTo>
                  <a:lnTo>
                    <a:pt x="31" y="5168"/>
                  </a:lnTo>
                  <a:lnTo>
                    <a:pt x="122" y="5107"/>
                  </a:lnTo>
                  <a:lnTo>
                    <a:pt x="122" y="9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2248363" y="905552"/>
              <a:ext cx="19988" cy="532939"/>
            </a:xfrm>
            <a:custGeom>
              <a:avLst/>
              <a:gdLst/>
              <a:ahLst/>
              <a:cxnLst/>
              <a:rect l="l" t="t" r="r" b="b"/>
              <a:pathLst>
                <a:path w="122" h="3253" extrusionOk="0">
                  <a:moveTo>
                    <a:pt x="122" y="1"/>
                  </a:moveTo>
                  <a:lnTo>
                    <a:pt x="0" y="122"/>
                  </a:lnTo>
                  <a:lnTo>
                    <a:pt x="0" y="3131"/>
                  </a:lnTo>
                  <a:lnTo>
                    <a:pt x="122" y="325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11825020" y="995166"/>
              <a:ext cx="20151" cy="348630"/>
            </a:xfrm>
            <a:custGeom>
              <a:avLst/>
              <a:gdLst/>
              <a:ahLst/>
              <a:cxnLst/>
              <a:rect l="l" t="t" r="r" b="b"/>
              <a:pathLst>
                <a:path w="123" h="2128" extrusionOk="0">
                  <a:moveTo>
                    <a:pt x="1" y="0"/>
                  </a:moveTo>
                  <a:lnTo>
                    <a:pt x="1" y="2128"/>
                  </a:lnTo>
                  <a:lnTo>
                    <a:pt x="122" y="2006"/>
                  </a:lnTo>
                  <a:lnTo>
                    <a:pt x="122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1740318" y="1079865"/>
              <a:ext cx="15236" cy="184309"/>
            </a:xfrm>
            <a:custGeom>
              <a:avLst/>
              <a:gdLst/>
              <a:ahLst/>
              <a:cxnLst/>
              <a:rect l="l" t="t" r="r" b="b"/>
              <a:pathLst>
                <a:path w="93" h="1125" extrusionOk="0">
                  <a:moveTo>
                    <a:pt x="1" y="0"/>
                  </a:moveTo>
                  <a:lnTo>
                    <a:pt x="1" y="1125"/>
                  </a:lnTo>
                  <a:lnTo>
                    <a:pt x="92" y="1003"/>
                  </a:lnTo>
                  <a:lnTo>
                    <a:pt x="92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11994422" y="825768"/>
              <a:ext cx="19988" cy="692346"/>
            </a:xfrm>
            <a:custGeom>
              <a:avLst/>
              <a:gdLst/>
              <a:ahLst/>
              <a:cxnLst/>
              <a:rect l="l" t="t" r="r" b="b"/>
              <a:pathLst>
                <a:path w="122" h="4226" extrusionOk="0">
                  <a:moveTo>
                    <a:pt x="0" y="0"/>
                  </a:moveTo>
                  <a:lnTo>
                    <a:pt x="0" y="4225"/>
                  </a:lnTo>
                  <a:lnTo>
                    <a:pt x="122" y="4104"/>
                  </a:lnTo>
                  <a:lnTo>
                    <a:pt x="122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11909721" y="915382"/>
              <a:ext cx="15073" cy="513116"/>
            </a:xfrm>
            <a:custGeom>
              <a:avLst/>
              <a:gdLst/>
              <a:ahLst/>
              <a:cxnLst/>
              <a:rect l="l" t="t" r="r" b="b"/>
              <a:pathLst>
                <a:path w="92" h="3132" extrusionOk="0">
                  <a:moveTo>
                    <a:pt x="1" y="0"/>
                  </a:moveTo>
                  <a:lnTo>
                    <a:pt x="1" y="3131"/>
                  </a:lnTo>
                  <a:lnTo>
                    <a:pt x="92" y="3040"/>
                  </a:lnTo>
                  <a:lnTo>
                    <a:pt x="92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>
            <a:off x="4816710" y="13033990"/>
            <a:ext cx="74348" cy="72057"/>
          </a:xfrm>
          <a:custGeom>
            <a:avLst/>
            <a:gdLst/>
            <a:ahLst/>
            <a:cxnLst/>
            <a:rect l="l" t="t" r="r" b="b"/>
            <a:pathLst>
              <a:path w="487" h="472" extrusionOk="0">
                <a:moveTo>
                  <a:pt x="236" y="1"/>
                </a:moveTo>
                <a:cubicBezTo>
                  <a:pt x="175" y="1"/>
                  <a:pt x="122" y="31"/>
                  <a:pt x="91" y="92"/>
                </a:cubicBezTo>
                <a:cubicBezTo>
                  <a:pt x="0" y="153"/>
                  <a:pt x="0" y="305"/>
                  <a:pt x="91" y="426"/>
                </a:cubicBezTo>
                <a:cubicBezTo>
                  <a:pt x="122" y="456"/>
                  <a:pt x="175" y="472"/>
                  <a:pt x="236" y="472"/>
                </a:cubicBezTo>
                <a:cubicBezTo>
                  <a:pt x="296" y="472"/>
                  <a:pt x="365" y="456"/>
                  <a:pt x="426" y="426"/>
                </a:cubicBezTo>
                <a:cubicBezTo>
                  <a:pt x="486" y="335"/>
                  <a:pt x="486" y="183"/>
                  <a:pt x="426" y="92"/>
                </a:cubicBezTo>
                <a:cubicBezTo>
                  <a:pt x="365" y="31"/>
                  <a:pt x="296" y="1"/>
                  <a:pt x="2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566035" y="12783469"/>
            <a:ext cx="74501" cy="69767"/>
          </a:xfrm>
          <a:custGeom>
            <a:avLst/>
            <a:gdLst/>
            <a:ahLst/>
            <a:cxnLst/>
            <a:rect l="l" t="t" r="r" b="b"/>
            <a:pathLst>
              <a:path w="488" h="457" extrusionOk="0">
                <a:moveTo>
                  <a:pt x="244" y="0"/>
                </a:moveTo>
                <a:cubicBezTo>
                  <a:pt x="122" y="0"/>
                  <a:pt x="1" y="122"/>
                  <a:pt x="1" y="243"/>
                </a:cubicBezTo>
                <a:cubicBezTo>
                  <a:pt x="1" y="365"/>
                  <a:pt x="122" y="456"/>
                  <a:pt x="244" y="456"/>
                </a:cubicBezTo>
                <a:cubicBezTo>
                  <a:pt x="365" y="456"/>
                  <a:pt x="487" y="365"/>
                  <a:pt x="487" y="243"/>
                </a:cubicBezTo>
                <a:cubicBezTo>
                  <a:pt x="487" y="122"/>
                  <a:pt x="365" y="0"/>
                  <a:pt x="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20093" y="13326352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14" y="0"/>
                </a:moveTo>
                <a:cubicBezTo>
                  <a:pt x="92" y="0"/>
                  <a:pt x="1" y="122"/>
                  <a:pt x="1" y="244"/>
                </a:cubicBezTo>
                <a:cubicBezTo>
                  <a:pt x="1" y="365"/>
                  <a:pt x="92" y="456"/>
                  <a:pt x="214" y="456"/>
                </a:cubicBezTo>
                <a:cubicBezTo>
                  <a:pt x="335" y="456"/>
                  <a:pt x="457" y="365"/>
                  <a:pt x="457" y="244"/>
                </a:cubicBezTo>
                <a:cubicBezTo>
                  <a:pt x="457" y="122"/>
                  <a:pt x="335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069571" y="13080411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13" y="0"/>
                </a:moveTo>
                <a:cubicBezTo>
                  <a:pt x="92" y="0"/>
                  <a:pt x="0" y="92"/>
                  <a:pt x="0" y="213"/>
                </a:cubicBezTo>
                <a:cubicBezTo>
                  <a:pt x="0" y="335"/>
                  <a:pt x="92" y="456"/>
                  <a:pt x="213" y="456"/>
                </a:cubicBezTo>
                <a:cubicBezTo>
                  <a:pt x="365" y="456"/>
                  <a:pt x="456" y="335"/>
                  <a:pt x="456" y="213"/>
                </a:cubicBezTo>
                <a:cubicBezTo>
                  <a:pt x="456" y="92"/>
                  <a:pt x="365" y="0"/>
                  <a:pt x="2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598553" y="13252146"/>
            <a:ext cx="74348" cy="75568"/>
          </a:xfrm>
          <a:custGeom>
            <a:avLst/>
            <a:gdLst/>
            <a:ahLst/>
            <a:cxnLst/>
            <a:rect l="l" t="t" r="r" b="b"/>
            <a:pathLst>
              <a:path w="487" h="495" extrusionOk="0">
                <a:moveTo>
                  <a:pt x="232" y="0"/>
                </a:moveTo>
                <a:cubicBezTo>
                  <a:pt x="168" y="0"/>
                  <a:pt x="107" y="31"/>
                  <a:pt x="61" y="91"/>
                </a:cubicBezTo>
                <a:cubicBezTo>
                  <a:pt x="0" y="183"/>
                  <a:pt x="0" y="334"/>
                  <a:pt x="61" y="426"/>
                </a:cubicBezTo>
                <a:cubicBezTo>
                  <a:pt x="107" y="471"/>
                  <a:pt x="168" y="494"/>
                  <a:pt x="232" y="494"/>
                </a:cubicBezTo>
                <a:cubicBezTo>
                  <a:pt x="297" y="494"/>
                  <a:pt x="365" y="471"/>
                  <a:pt x="426" y="426"/>
                </a:cubicBezTo>
                <a:cubicBezTo>
                  <a:pt x="487" y="365"/>
                  <a:pt x="487" y="213"/>
                  <a:pt x="426" y="91"/>
                </a:cubicBezTo>
                <a:cubicBezTo>
                  <a:pt x="365" y="31"/>
                  <a:pt x="297" y="0"/>
                  <a:pt x="2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348031" y="13801899"/>
            <a:ext cx="74348" cy="68698"/>
          </a:xfrm>
          <a:custGeom>
            <a:avLst/>
            <a:gdLst/>
            <a:ahLst/>
            <a:cxnLst/>
            <a:rect l="l" t="t" r="r" b="b"/>
            <a:pathLst>
              <a:path w="487" h="450" extrusionOk="0">
                <a:moveTo>
                  <a:pt x="236" y="1"/>
                </a:moveTo>
                <a:cubicBezTo>
                  <a:pt x="175" y="1"/>
                  <a:pt x="122" y="16"/>
                  <a:pt x="91" y="47"/>
                </a:cubicBezTo>
                <a:cubicBezTo>
                  <a:pt x="0" y="107"/>
                  <a:pt x="0" y="290"/>
                  <a:pt x="91" y="381"/>
                </a:cubicBezTo>
                <a:cubicBezTo>
                  <a:pt x="122" y="427"/>
                  <a:pt x="175" y="449"/>
                  <a:pt x="236" y="449"/>
                </a:cubicBezTo>
                <a:cubicBezTo>
                  <a:pt x="296" y="449"/>
                  <a:pt x="365" y="427"/>
                  <a:pt x="426" y="381"/>
                </a:cubicBezTo>
                <a:cubicBezTo>
                  <a:pt x="486" y="320"/>
                  <a:pt x="486" y="168"/>
                  <a:pt x="426" y="47"/>
                </a:cubicBezTo>
                <a:cubicBezTo>
                  <a:pt x="365" y="16"/>
                  <a:pt x="296" y="1"/>
                  <a:pt x="2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092776" y="13551378"/>
            <a:ext cx="74348" cy="68545"/>
          </a:xfrm>
          <a:custGeom>
            <a:avLst/>
            <a:gdLst/>
            <a:ahLst/>
            <a:cxnLst/>
            <a:rect l="l" t="t" r="r" b="b"/>
            <a:pathLst>
              <a:path w="487" h="449" extrusionOk="0">
                <a:moveTo>
                  <a:pt x="259" y="1"/>
                </a:moveTo>
                <a:cubicBezTo>
                  <a:pt x="198" y="1"/>
                  <a:pt x="137" y="16"/>
                  <a:pt x="92" y="46"/>
                </a:cubicBezTo>
                <a:cubicBezTo>
                  <a:pt x="0" y="137"/>
                  <a:pt x="0" y="289"/>
                  <a:pt x="92" y="381"/>
                </a:cubicBezTo>
                <a:cubicBezTo>
                  <a:pt x="122" y="426"/>
                  <a:pt x="175" y="449"/>
                  <a:pt x="236" y="449"/>
                </a:cubicBezTo>
                <a:cubicBezTo>
                  <a:pt x="297" y="449"/>
                  <a:pt x="365" y="426"/>
                  <a:pt x="426" y="381"/>
                </a:cubicBezTo>
                <a:cubicBezTo>
                  <a:pt x="487" y="320"/>
                  <a:pt x="487" y="168"/>
                  <a:pt x="426" y="46"/>
                </a:cubicBezTo>
                <a:cubicBezTo>
                  <a:pt x="380" y="16"/>
                  <a:pt x="320" y="1"/>
                  <a:pt x="2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42102" y="13301926"/>
            <a:ext cx="79080" cy="68698"/>
          </a:xfrm>
          <a:custGeom>
            <a:avLst/>
            <a:gdLst/>
            <a:ahLst/>
            <a:cxnLst/>
            <a:rect l="l" t="t" r="r" b="b"/>
            <a:pathLst>
              <a:path w="518" h="450" extrusionOk="0">
                <a:moveTo>
                  <a:pt x="259" y="1"/>
                </a:moveTo>
                <a:cubicBezTo>
                  <a:pt x="206" y="1"/>
                  <a:pt x="153" y="24"/>
                  <a:pt x="92" y="69"/>
                </a:cubicBezTo>
                <a:cubicBezTo>
                  <a:pt x="1" y="130"/>
                  <a:pt x="1" y="282"/>
                  <a:pt x="92" y="404"/>
                </a:cubicBezTo>
                <a:cubicBezTo>
                  <a:pt x="123" y="434"/>
                  <a:pt x="176" y="449"/>
                  <a:pt x="237" y="449"/>
                </a:cubicBezTo>
                <a:cubicBezTo>
                  <a:pt x="297" y="449"/>
                  <a:pt x="366" y="434"/>
                  <a:pt x="427" y="404"/>
                </a:cubicBezTo>
                <a:cubicBezTo>
                  <a:pt x="518" y="312"/>
                  <a:pt x="518" y="160"/>
                  <a:pt x="427" y="69"/>
                </a:cubicBezTo>
                <a:cubicBezTo>
                  <a:pt x="366" y="24"/>
                  <a:pt x="313" y="1"/>
                  <a:pt x="2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375816" y="14273019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44" y="0"/>
                </a:moveTo>
                <a:cubicBezTo>
                  <a:pt x="122" y="0"/>
                  <a:pt x="0" y="91"/>
                  <a:pt x="0" y="213"/>
                </a:cubicBezTo>
                <a:cubicBezTo>
                  <a:pt x="0" y="365"/>
                  <a:pt x="122" y="456"/>
                  <a:pt x="244" y="456"/>
                </a:cubicBezTo>
                <a:cubicBezTo>
                  <a:pt x="365" y="456"/>
                  <a:pt x="456" y="365"/>
                  <a:pt x="456" y="213"/>
                </a:cubicBezTo>
                <a:cubicBezTo>
                  <a:pt x="456" y="91"/>
                  <a:pt x="365" y="0"/>
                  <a:pt x="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129874" y="14022346"/>
            <a:ext cx="74348" cy="75568"/>
          </a:xfrm>
          <a:custGeom>
            <a:avLst/>
            <a:gdLst/>
            <a:ahLst/>
            <a:cxnLst/>
            <a:rect l="l" t="t" r="r" b="b"/>
            <a:pathLst>
              <a:path w="487" h="495" extrusionOk="0">
                <a:moveTo>
                  <a:pt x="228" y="1"/>
                </a:moveTo>
                <a:cubicBezTo>
                  <a:pt x="168" y="1"/>
                  <a:pt x="107" y="31"/>
                  <a:pt x="61" y="92"/>
                </a:cubicBezTo>
                <a:cubicBezTo>
                  <a:pt x="1" y="153"/>
                  <a:pt x="1" y="305"/>
                  <a:pt x="61" y="426"/>
                </a:cubicBezTo>
                <a:cubicBezTo>
                  <a:pt x="107" y="472"/>
                  <a:pt x="168" y="495"/>
                  <a:pt x="228" y="495"/>
                </a:cubicBezTo>
                <a:cubicBezTo>
                  <a:pt x="289" y="495"/>
                  <a:pt x="350" y="472"/>
                  <a:pt x="396" y="426"/>
                </a:cubicBezTo>
                <a:cubicBezTo>
                  <a:pt x="487" y="366"/>
                  <a:pt x="487" y="183"/>
                  <a:pt x="396" y="92"/>
                </a:cubicBezTo>
                <a:cubicBezTo>
                  <a:pt x="350" y="31"/>
                  <a:pt x="289" y="1"/>
                  <a:pt x="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157659" y="14495756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14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34"/>
                  <a:pt x="92" y="456"/>
                  <a:pt x="214" y="456"/>
                </a:cubicBezTo>
                <a:cubicBezTo>
                  <a:pt x="335" y="456"/>
                  <a:pt x="457" y="334"/>
                  <a:pt x="457" y="213"/>
                </a:cubicBezTo>
                <a:cubicBezTo>
                  <a:pt x="457" y="91"/>
                  <a:pt x="335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2557" y="14244013"/>
            <a:ext cx="74348" cy="72057"/>
          </a:xfrm>
          <a:custGeom>
            <a:avLst/>
            <a:gdLst/>
            <a:ahLst/>
            <a:cxnLst/>
            <a:rect l="l" t="t" r="r" b="b"/>
            <a:pathLst>
              <a:path w="487" h="472" extrusionOk="0">
                <a:moveTo>
                  <a:pt x="255" y="0"/>
                </a:moveTo>
                <a:cubicBezTo>
                  <a:pt x="190" y="0"/>
                  <a:pt x="122" y="23"/>
                  <a:pt x="61" y="69"/>
                </a:cubicBezTo>
                <a:cubicBezTo>
                  <a:pt x="0" y="160"/>
                  <a:pt x="0" y="312"/>
                  <a:pt x="61" y="403"/>
                </a:cubicBezTo>
                <a:cubicBezTo>
                  <a:pt x="107" y="448"/>
                  <a:pt x="167" y="471"/>
                  <a:pt x="232" y="471"/>
                </a:cubicBezTo>
                <a:cubicBezTo>
                  <a:pt x="296" y="471"/>
                  <a:pt x="365" y="448"/>
                  <a:pt x="426" y="403"/>
                </a:cubicBezTo>
                <a:cubicBezTo>
                  <a:pt x="486" y="342"/>
                  <a:pt x="486" y="190"/>
                  <a:pt x="426" y="69"/>
                </a:cubicBezTo>
                <a:cubicBezTo>
                  <a:pt x="380" y="23"/>
                  <a:pt x="319" y="0"/>
                  <a:pt x="2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122900" y="13405279"/>
            <a:ext cx="844695" cy="849261"/>
          </a:xfrm>
          <a:custGeom>
            <a:avLst/>
            <a:gdLst/>
            <a:ahLst/>
            <a:cxnLst/>
            <a:rect l="l" t="t" r="r" b="b"/>
            <a:pathLst>
              <a:path w="5533" h="5563" extrusionOk="0">
                <a:moveTo>
                  <a:pt x="2767" y="0"/>
                </a:moveTo>
                <a:lnTo>
                  <a:pt x="1" y="2797"/>
                </a:lnTo>
                <a:lnTo>
                  <a:pt x="2767" y="5563"/>
                </a:lnTo>
                <a:lnTo>
                  <a:pt x="5533" y="2797"/>
                </a:lnTo>
                <a:lnTo>
                  <a:pt x="27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580" y="14992218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508" y="0"/>
                </a:moveTo>
                <a:lnTo>
                  <a:pt x="1" y="7478"/>
                </a:lnTo>
                <a:lnTo>
                  <a:pt x="7508" y="14985"/>
                </a:lnTo>
                <a:lnTo>
                  <a:pt x="14986" y="7478"/>
                </a:lnTo>
                <a:lnTo>
                  <a:pt x="75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1719" y="15739354"/>
            <a:ext cx="788973" cy="788960"/>
          </a:xfrm>
          <a:custGeom>
            <a:avLst/>
            <a:gdLst/>
            <a:ahLst/>
            <a:cxnLst/>
            <a:rect l="l" t="t" r="r" b="b"/>
            <a:pathLst>
              <a:path w="5168" h="5168" extrusionOk="0">
                <a:moveTo>
                  <a:pt x="2584" y="0"/>
                </a:moveTo>
                <a:lnTo>
                  <a:pt x="0" y="2584"/>
                </a:lnTo>
                <a:lnTo>
                  <a:pt x="2584" y="5167"/>
                </a:lnTo>
                <a:lnTo>
                  <a:pt x="5168" y="2584"/>
                </a:lnTo>
                <a:lnTo>
                  <a:pt x="25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0" y="12709133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508" y="1"/>
                </a:moveTo>
                <a:lnTo>
                  <a:pt x="0" y="7478"/>
                </a:lnTo>
                <a:lnTo>
                  <a:pt x="7508" y="14986"/>
                </a:lnTo>
                <a:lnTo>
                  <a:pt x="14985" y="7478"/>
                </a:lnTo>
                <a:lnTo>
                  <a:pt x="7508" y="1"/>
                </a:lnTo>
                <a:close/>
              </a:path>
            </a:pathLst>
          </a:custGeom>
          <a:solidFill>
            <a:srgbClr val="00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146203" y="11563087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477" y="0"/>
                </a:moveTo>
                <a:lnTo>
                  <a:pt x="0" y="7508"/>
                </a:lnTo>
                <a:lnTo>
                  <a:pt x="7477" y="14985"/>
                </a:lnTo>
                <a:lnTo>
                  <a:pt x="14985" y="7508"/>
                </a:lnTo>
                <a:lnTo>
                  <a:pt x="74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141471" y="13846019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508" y="1"/>
                </a:moveTo>
                <a:lnTo>
                  <a:pt x="1" y="7508"/>
                </a:lnTo>
                <a:lnTo>
                  <a:pt x="7508" y="14986"/>
                </a:lnTo>
                <a:lnTo>
                  <a:pt x="14986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763272" y="13846019"/>
            <a:ext cx="1164987" cy="2287800"/>
          </a:xfrm>
          <a:custGeom>
            <a:avLst/>
            <a:gdLst/>
            <a:ahLst/>
            <a:cxnLst/>
            <a:rect l="l" t="t" r="r" b="b"/>
            <a:pathLst>
              <a:path w="7631" h="14986" extrusionOk="0">
                <a:moveTo>
                  <a:pt x="3496" y="1"/>
                </a:moveTo>
                <a:lnTo>
                  <a:pt x="1" y="3496"/>
                </a:lnTo>
                <a:cubicBezTo>
                  <a:pt x="2220" y="5715"/>
                  <a:pt x="2220" y="9332"/>
                  <a:pt x="31" y="11551"/>
                </a:cubicBezTo>
                <a:lnTo>
                  <a:pt x="3496" y="14986"/>
                </a:lnTo>
                <a:lnTo>
                  <a:pt x="4135" y="14347"/>
                </a:lnTo>
                <a:cubicBezTo>
                  <a:pt x="7630" y="10183"/>
                  <a:pt x="7448" y="3983"/>
                  <a:pt x="3527" y="31"/>
                </a:cubicBezTo>
                <a:cubicBezTo>
                  <a:pt x="3527" y="31"/>
                  <a:pt x="3496" y="31"/>
                  <a:pt x="34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287674" y="14992218"/>
            <a:ext cx="1146361" cy="2287800"/>
          </a:xfrm>
          <a:custGeom>
            <a:avLst/>
            <a:gdLst/>
            <a:ahLst/>
            <a:cxnLst/>
            <a:rect l="l" t="t" r="r" b="b"/>
            <a:pathLst>
              <a:path w="7509" h="14986" extrusionOk="0">
                <a:moveTo>
                  <a:pt x="7508" y="0"/>
                </a:moveTo>
                <a:lnTo>
                  <a:pt x="0" y="7478"/>
                </a:lnTo>
                <a:lnTo>
                  <a:pt x="7508" y="14985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4580" y="11558354"/>
            <a:ext cx="1141782" cy="2292533"/>
          </a:xfrm>
          <a:custGeom>
            <a:avLst/>
            <a:gdLst/>
            <a:ahLst/>
            <a:cxnLst/>
            <a:rect l="l" t="t" r="r" b="b"/>
            <a:pathLst>
              <a:path w="7479" h="15017" extrusionOk="0">
                <a:moveTo>
                  <a:pt x="1" y="1"/>
                </a:moveTo>
                <a:lnTo>
                  <a:pt x="1" y="15016"/>
                </a:lnTo>
                <a:lnTo>
                  <a:pt x="7478" y="7539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580" y="10718551"/>
            <a:ext cx="417844" cy="839949"/>
          </a:xfrm>
          <a:custGeom>
            <a:avLst/>
            <a:gdLst/>
            <a:ahLst/>
            <a:cxnLst/>
            <a:rect l="l" t="t" r="r" b="b"/>
            <a:pathLst>
              <a:path w="2737" h="5502" extrusionOk="0">
                <a:moveTo>
                  <a:pt x="1" y="0"/>
                </a:moveTo>
                <a:lnTo>
                  <a:pt x="1" y="5502"/>
                </a:lnTo>
                <a:lnTo>
                  <a:pt x="2736" y="2766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4580" y="13850752"/>
            <a:ext cx="1141782" cy="2283068"/>
          </a:xfrm>
          <a:custGeom>
            <a:avLst/>
            <a:gdLst/>
            <a:ahLst/>
            <a:cxnLst/>
            <a:rect l="l" t="t" r="r" b="b"/>
            <a:pathLst>
              <a:path w="7479" h="14955" extrusionOk="0">
                <a:moveTo>
                  <a:pt x="1" y="0"/>
                </a:moveTo>
                <a:lnTo>
                  <a:pt x="1" y="14955"/>
                </a:lnTo>
                <a:lnTo>
                  <a:pt x="7478" y="74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488069" y="429960"/>
            <a:ext cx="1479080" cy="1479071"/>
            <a:chOff x="488069" y="429960"/>
            <a:chExt cx="1479080" cy="1479071"/>
          </a:xfrm>
        </p:grpSpPr>
        <p:sp>
          <p:nvSpPr>
            <p:cNvPr id="46" name="Google Shape;46;p2"/>
            <p:cNvSpPr/>
            <p:nvPr/>
          </p:nvSpPr>
          <p:spPr>
            <a:xfrm>
              <a:off x="488069" y="429960"/>
              <a:ext cx="333727" cy="333722"/>
            </a:xfrm>
            <a:custGeom>
              <a:avLst/>
              <a:gdLst/>
              <a:ahLst/>
              <a:cxnLst/>
              <a:rect l="l" t="t" r="r" b="b"/>
              <a:pathLst>
                <a:path w="2037" h="2037" extrusionOk="0">
                  <a:moveTo>
                    <a:pt x="1672" y="0"/>
                  </a:moveTo>
                  <a:lnTo>
                    <a:pt x="0" y="1611"/>
                  </a:lnTo>
                  <a:lnTo>
                    <a:pt x="0" y="203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8069" y="429960"/>
              <a:ext cx="1225139" cy="1225121"/>
            </a:xfrm>
            <a:custGeom>
              <a:avLst/>
              <a:gdLst/>
              <a:ahLst/>
              <a:cxnLst/>
              <a:rect l="l" t="t" r="r" b="b"/>
              <a:pathLst>
                <a:path w="7478" h="7478" extrusionOk="0">
                  <a:moveTo>
                    <a:pt x="7113" y="0"/>
                  </a:moveTo>
                  <a:lnTo>
                    <a:pt x="0" y="7082"/>
                  </a:lnTo>
                  <a:lnTo>
                    <a:pt x="0" y="7477"/>
                  </a:lnTo>
                  <a:lnTo>
                    <a:pt x="74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8069" y="429960"/>
              <a:ext cx="632557" cy="627469"/>
            </a:xfrm>
            <a:custGeom>
              <a:avLst/>
              <a:gdLst/>
              <a:ahLst/>
              <a:cxnLst/>
              <a:rect l="l" t="t" r="r" b="b"/>
              <a:pathLst>
                <a:path w="3861" h="3830" extrusionOk="0">
                  <a:moveTo>
                    <a:pt x="3465" y="0"/>
                  </a:moveTo>
                  <a:lnTo>
                    <a:pt x="0" y="3435"/>
                  </a:lnTo>
                  <a:lnTo>
                    <a:pt x="0" y="383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8069" y="429960"/>
              <a:ext cx="1479080" cy="1479057"/>
            </a:xfrm>
            <a:custGeom>
              <a:avLst/>
              <a:gdLst/>
              <a:ahLst/>
              <a:cxnLst/>
              <a:rect l="l" t="t" r="r" b="b"/>
              <a:pathLst>
                <a:path w="9028" h="9028" extrusionOk="0">
                  <a:moveTo>
                    <a:pt x="8936" y="0"/>
                  </a:moveTo>
                  <a:lnTo>
                    <a:pt x="0" y="8876"/>
                  </a:lnTo>
                  <a:lnTo>
                    <a:pt x="0" y="9028"/>
                  </a:lnTo>
                  <a:lnTo>
                    <a:pt x="274" y="9028"/>
                  </a:lnTo>
                  <a:lnTo>
                    <a:pt x="9028" y="243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8069" y="429960"/>
              <a:ext cx="926309" cy="926295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5289" y="0"/>
                  </a:moveTo>
                  <a:lnTo>
                    <a:pt x="0" y="5259"/>
                  </a:lnTo>
                  <a:lnTo>
                    <a:pt x="0" y="5654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59494" y="1301382"/>
              <a:ext cx="607655" cy="607645"/>
            </a:xfrm>
            <a:custGeom>
              <a:avLst/>
              <a:gdLst/>
              <a:ahLst/>
              <a:cxnLst/>
              <a:rect l="l" t="t" r="r" b="b"/>
              <a:pathLst>
                <a:path w="3709" h="3709" extrusionOk="0">
                  <a:moveTo>
                    <a:pt x="3709" y="0"/>
                  </a:moveTo>
                  <a:lnTo>
                    <a:pt x="0" y="3709"/>
                  </a:lnTo>
                  <a:lnTo>
                    <a:pt x="426" y="3709"/>
                  </a:lnTo>
                  <a:lnTo>
                    <a:pt x="3709" y="36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58325" y="1595132"/>
              <a:ext cx="308824" cy="313898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1885" y="1"/>
                  </a:moveTo>
                  <a:lnTo>
                    <a:pt x="0" y="1916"/>
                  </a:lnTo>
                  <a:lnTo>
                    <a:pt x="365" y="1916"/>
                  </a:lnTo>
                  <a:lnTo>
                    <a:pt x="1885" y="396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6912" y="703723"/>
              <a:ext cx="1200237" cy="1205297"/>
            </a:xfrm>
            <a:custGeom>
              <a:avLst/>
              <a:gdLst/>
              <a:ahLst/>
              <a:cxnLst/>
              <a:rect l="l" t="t" r="r" b="b"/>
              <a:pathLst>
                <a:path w="7326" h="7357" extrusionOk="0">
                  <a:moveTo>
                    <a:pt x="7326" y="1"/>
                  </a:moveTo>
                  <a:lnTo>
                    <a:pt x="0" y="7357"/>
                  </a:lnTo>
                  <a:lnTo>
                    <a:pt x="395" y="7357"/>
                  </a:lnTo>
                  <a:lnTo>
                    <a:pt x="7326" y="396"/>
                  </a:lnTo>
                  <a:lnTo>
                    <a:pt x="7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60664" y="1002552"/>
              <a:ext cx="906485" cy="906471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5533" y="1"/>
                  </a:moveTo>
                  <a:lnTo>
                    <a:pt x="1" y="5533"/>
                  </a:lnTo>
                  <a:lnTo>
                    <a:pt x="426" y="5533"/>
                  </a:lnTo>
                  <a:lnTo>
                    <a:pt x="5533" y="396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22292932" y="16513319"/>
            <a:ext cx="333727" cy="333722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672" y="0"/>
                </a:moveTo>
                <a:lnTo>
                  <a:pt x="0" y="1611"/>
                </a:lnTo>
                <a:lnTo>
                  <a:pt x="0" y="2037"/>
                </a:lnTo>
                <a:lnTo>
                  <a:pt x="20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1401520" y="15621920"/>
            <a:ext cx="1225139" cy="1225121"/>
          </a:xfrm>
          <a:custGeom>
            <a:avLst/>
            <a:gdLst/>
            <a:ahLst/>
            <a:cxnLst/>
            <a:rect l="l" t="t" r="r" b="b"/>
            <a:pathLst>
              <a:path w="7478" h="7478" extrusionOk="0">
                <a:moveTo>
                  <a:pt x="7113" y="0"/>
                </a:moveTo>
                <a:lnTo>
                  <a:pt x="0" y="7082"/>
                </a:lnTo>
                <a:lnTo>
                  <a:pt x="0" y="7477"/>
                </a:lnTo>
                <a:lnTo>
                  <a:pt x="74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21994102" y="16219572"/>
            <a:ext cx="632557" cy="627469"/>
          </a:xfrm>
          <a:custGeom>
            <a:avLst/>
            <a:gdLst/>
            <a:ahLst/>
            <a:cxnLst/>
            <a:rect l="l" t="t" r="r" b="b"/>
            <a:pathLst>
              <a:path w="3861" h="3830" extrusionOk="0">
                <a:moveTo>
                  <a:pt x="3465" y="0"/>
                </a:moveTo>
                <a:lnTo>
                  <a:pt x="0" y="3435"/>
                </a:lnTo>
                <a:lnTo>
                  <a:pt x="0" y="3830"/>
                </a:lnTo>
                <a:lnTo>
                  <a:pt x="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21147579" y="15367984"/>
            <a:ext cx="1479080" cy="1479057"/>
          </a:xfrm>
          <a:custGeom>
            <a:avLst/>
            <a:gdLst/>
            <a:ahLst/>
            <a:cxnLst/>
            <a:rect l="l" t="t" r="r" b="b"/>
            <a:pathLst>
              <a:path w="9028" h="9028" extrusionOk="0">
                <a:moveTo>
                  <a:pt x="8936" y="0"/>
                </a:moveTo>
                <a:lnTo>
                  <a:pt x="0" y="8876"/>
                </a:lnTo>
                <a:lnTo>
                  <a:pt x="0" y="9028"/>
                </a:lnTo>
                <a:lnTo>
                  <a:pt x="274" y="9028"/>
                </a:lnTo>
                <a:lnTo>
                  <a:pt x="9028" y="243"/>
                </a:lnTo>
                <a:lnTo>
                  <a:pt x="90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21700350" y="15920746"/>
            <a:ext cx="926309" cy="926295"/>
          </a:xfrm>
          <a:custGeom>
            <a:avLst/>
            <a:gdLst/>
            <a:ahLst/>
            <a:cxnLst/>
            <a:rect l="l" t="t" r="r" b="b"/>
            <a:pathLst>
              <a:path w="5654" h="5654" extrusionOk="0">
                <a:moveTo>
                  <a:pt x="5289" y="0"/>
                </a:moveTo>
                <a:lnTo>
                  <a:pt x="0" y="5259"/>
                </a:lnTo>
                <a:lnTo>
                  <a:pt x="0" y="5654"/>
                </a:lnTo>
                <a:lnTo>
                  <a:pt x="56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21147580" y="15367974"/>
            <a:ext cx="607655" cy="607645"/>
          </a:xfrm>
          <a:custGeom>
            <a:avLst/>
            <a:gdLst/>
            <a:ahLst/>
            <a:cxnLst/>
            <a:rect l="l" t="t" r="r" b="b"/>
            <a:pathLst>
              <a:path w="3709" h="3709" extrusionOk="0">
                <a:moveTo>
                  <a:pt x="3709" y="0"/>
                </a:moveTo>
                <a:lnTo>
                  <a:pt x="0" y="3709"/>
                </a:lnTo>
                <a:lnTo>
                  <a:pt x="426" y="3709"/>
                </a:lnTo>
                <a:lnTo>
                  <a:pt x="3709" y="365"/>
                </a:lnTo>
                <a:lnTo>
                  <a:pt x="37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21147580" y="15367970"/>
            <a:ext cx="308824" cy="313898"/>
          </a:xfrm>
          <a:custGeom>
            <a:avLst/>
            <a:gdLst/>
            <a:ahLst/>
            <a:cxnLst/>
            <a:rect l="l" t="t" r="r" b="b"/>
            <a:pathLst>
              <a:path w="1885" h="1916" extrusionOk="0">
                <a:moveTo>
                  <a:pt x="1885" y="1"/>
                </a:moveTo>
                <a:lnTo>
                  <a:pt x="0" y="1916"/>
                </a:lnTo>
                <a:lnTo>
                  <a:pt x="365" y="1916"/>
                </a:lnTo>
                <a:lnTo>
                  <a:pt x="1885" y="396"/>
                </a:lnTo>
                <a:lnTo>
                  <a:pt x="188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21147579" y="15367981"/>
            <a:ext cx="1200237" cy="1205297"/>
          </a:xfrm>
          <a:custGeom>
            <a:avLst/>
            <a:gdLst/>
            <a:ahLst/>
            <a:cxnLst/>
            <a:rect l="l" t="t" r="r" b="b"/>
            <a:pathLst>
              <a:path w="7326" h="7357" extrusionOk="0">
                <a:moveTo>
                  <a:pt x="7326" y="1"/>
                </a:moveTo>
                <a:lnTo>
                  <a:pt x="0" y="7357"/>
                </a:lnTo>
                <a:lnTo>
                  <a:pt x="395" y="7357"/>
                </a:lnTo>
                <a:lnTo>
                  <a:pt x="7326" y="396"/>
                </a:lnTo>
                <a:lnTo>
                  <a:pt x="73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21147579" y="15367977"/>
            <a:ext cx="906485" cy="906471"/>
          </a:xfrm>
          <a:custGeom>
            <a:avLst/>
            <a:gdLst/>
            <a:ahLst/>
            <a:cxnLst/>
            <a:rect l="l" t="t" r="r" b="b"/>
            <a:pathLst>
              <a:path w="5533" h="5533" extrusionOk="0">
                <a:moveTo>
                  <a:pt x="5533" y="1"/>
                </a:moveTo>
                <a:lnTo>
                  <a:pt x="1" y="5533"/>
                </a:lnTo>
                <a:lnTo>
                  <a:pt x="426" y="5533"/>
                </a:lnTo>
                <a:lnTo>
                  <a:pt x="5533" y="396"/>
                </a:lnTo>
                <a:lnTo>
                  <a:pt x="55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8148950" y="4173960"/>
            <a:ext cx="74348" cy="72057"/>
          </a:xfrm>
          <a:custGeom>
            <a:avLst/>
            <a:gdLst/>
            <a:ahLst/>
            <a:cxnLst/>
            <a:rect l="l" t="t" r="r" b="b"/>
            <a:pathLst>
              <a:path w="487" h="472" extrusionOk="0">
                <a:moveTo>
                  <a:pt x="236" y="1"/>
                </a:moveTo>
                <a:cubicBezTo>
                  <a:pt x="175" y="1"/>
                  <a:pt x="122" y="31"/>
                  <a:pt x="91" y="92"/>
                </a:cubicBezTo>
                <a:cubicBezTo>
                  <a:pt x="0" y="153"/>
                  <a:pt x="0" y="305"/>
                  <a:pt x="91" y="426"/>
                </a:cubicBezTo>
                <a:cubicBezTo>
                  <a:pt x="122" y="456"/>
                  <a:pt x="175" y="472"/>
                  <a:pt x="236" y="472"/>
                </a:cubicBezTo>
                <a:cubicBezTo>
                  <a:pt x="296" y="472"/>
                  <a:pt x="365" y="456"/>
                  <a:pt x="426" y="426"/>
                </a:cubicBezTo>
                <a:cubicBezTo>
                  <a:pt x="486" y="335"/>
                  <a:pt x="486" y="183"/>
                  <a:pt x="426" y="92"/>
                </a:cubicBezTo>
                <a:cubicBezTo>
                  <a:pt x="365" y="31"/>
                  <a:pt x="296" y="1"/>
                  <a:pt x="2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18399472" y="4426771"/>
            <a:ext cx="74501" cy="69767"/>
          </a:xfrm>
          <a:custGeom>
            <a:avLst/>
            <a:gdLst/>
            <a:ahLst/>
            <a:cxnLst/>
            <a:rect l="l" t="t" r="r" b="b"/>
            <a:pathLst>
              <a:path w="488" h="457" extrusionOk="0">
                <a:moveTo>
                  <a:pt x="244" y="0"/>
                </a:moveTo>
                <a:cubicBezTo>
                  <a:pt x="122" y="0"/>
                  <a:pt x="1" y="122"/>
                  <a:pt x="1" y="243"/>
                </a:cubicBezTo>
                <a:cubicBezTo>
                  <a:pt x="1" y="365"/>
                  <a:pt x="122" y="456"/>
                  <a:pt x="244" y="456"/>
                </a:cubicBezTo>
                <a:cubicBezTo>
                  <a:pt x="365" y="456"/>
                  <a:pt x="487" y="365"/>
                  <a:pt x="487" y="243"/>
                </a:cubicBezTo>
                <a:cubicBezTo>
                  <a:pt x="487" y="122"/>
                  <a:pt x="365" y="0"/>
                  <a:pt x="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18650147" y="3883888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14" y="0"/>
                </a:moveTo>
                <a:cubicBezTo>
                  <a:pt x="92" y="0"/>
                  <a:pt x="1" y="122"/>
                  <a:pt x="1" y="244"/>
                </a:cubicBezTo>
                <a:cubicBezTo>
                  <a:pt x="1" y="365"/>
                  <a:pt x="92" y="456"/>
                  <a:pt x="214" y="456"/>
                </a:cubicBezTo>
                <a:cubicBezTo>
                  <a:pt x="335" y="456"/>
                  <a:pt x="457" y="365"/>
                  <a:pt x="457" y="244"/>
                </a:cubicBezTo>
                <a:cubicBezTo>
                  <a:pt x="457" y="122"/>
                  <a:pt x="335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18900669" y="4129829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13" y="0"/>
                </a:moveTo>
                <a:cubicBezTo>
                  <a:pt x="92" y="0"/>
                  <a:pt x="0" y="92"/>
                  <a:pt x="0" y="213"/>
                </a:cubicBezTo>
                <a:cubicBezTo>
                  <a:pt x="0" y="335"/>
                  <a:pt x="92" y="456"/>
                  <a:pt x="213" y="456"/>
                </a:cubicBezTo>
                <a:cubicBezTo>
                  <a:pt x="365" y="456"/>
                  <a:pt x="456" y="335"/>
                  <a:pt x="456" y="213"/>
                </a:cubicBezTo>
                <a:cubicBezTo>
                  <a:pt x="456" y="92"/>
                  <a:pt x="365" y="0"/>
                  <a:pt x="2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18367107" y="3952292"/>
            <a:ext cx="74348" cy="75568"/>
          </a:xfrm>
          <a:custGeom>
            <a:avLst/>
            <a:gdLst/>
            <a:ahLst/>
            <a:cxnLst/>
            <a:rect l="l" t="t" r="r" b="b"/>
            <a:pathLst>
              <a:path w="487" h="495" extrusionOk="0">
                <a:moveTo>
                  <a:pt x="232" y="0"/>
                </a:moveTo>
                <a:cubicBezTo>
                  <a:pt x="168" y="0"/>
                  <a:pt x="107" y="31"/>
                  <a:pt x="61" y="91"/>
                </a:cubicBezTo>
                <a:cubicBezTo>
                  <a:pt x="0" y="183"/>
                  <a:pt x="0" y="334"/>
                  <a:pt x="61" y="426"/>
                </a:cubicBezTo>
                <a:cubicBezTo>
                  <a:pt x="107" y="471"/>
                  <a:pt x="168" y="494"/>
                  <a:pt x="232" y="494"/>
                </a:cubicBezTo>
                <a:cubicBezTo>
                  <a:pt x="297" y="494"/>
                  <a:pt x="365" y="471"/>
                  <a:pt x="426" y="426"/>
                </a:cubicBezTo>
                <a:cubicBezTo>
                  <a:pt x="487" y="365"/>
                  <a:pt x="487" y="213"/>
                  <a:pt x="426" y="91"/>
                </a:cubicBezTo>
                <a:cubicBezTo>
                  <a:pt x="365" y="31"/>
                  <a:pt x="297" y="0"/>
                  <a:pt x="2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18617629" y="3409409"/>
            <a:ext cx="74348" cy="68698"/>
          </a:xfrm>
          <a:custGeom>
            <a:avLst/>
            <a:gdLst/>
            <a:ahLst/>
            <a:cxnLst/>
            <a:rect l="l" t="t" r="r" b="b"/>
            <a:pathLst>
              <a:path w="487" h="450" extrusionOk="0">
                <a:moveTo>
                  <a:pt x="236" y="1"/>
                </a:moveTo>
                <a:cubicBezTo>
                  <a:pt x="175" y="1"/>
                  <a:pt x="122" y="16"/>
                  <a:pt x="91" y="47"/>
                </a:cubicBezTo>
                <a:cubicBezTo>
                  <a:pt x="0" y="107"/>
                  <a:pt x="0" y="290"/>
                  <a:pt x="91" y="381"/>
                </a:cubicBezTo>
                <a:cubicBezTo>
                  <a:pt x="122" y="427"/>
                  <a:pt x="175" y="449"/>
                  <a:pt x="236" y="449"/>
                </a:cubicBezTo>
                <a:cubicBezTo>
                  <a:pt x="296" y="449"/>
                  <a:pt x="365" y="427"/>
                  <a:pt x="426" y="381"/>
                </a:cubicBezTo>
                <a:cubicBezTo>
                  <a:pt x="486" y="320"/>
                  <a:pt x="486" y="168"/>
                  <a:pt x="426" y="47"/>
                </a:cubicBezTo>
                <a:cubicBezTo>
                  <a:pt x="365" y="16"/>
                  <a:pt x="296" y="1"/>
                  <a:pt x="2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18872884" y="3660083"/>
            <a:ext cx="74348" cy="68545"/>
          </a:xfrm>
          <a:custGeom>
            <a:avLst/>
            <a:gdLst/>
            <a:ahLst/>
            <a:cxnLst/>
            <a:rect l="l" t="t" r="r" b="b"/>
            <a:pathLst>
              <a:path w="487" h="449" extrusionOk="0">
                <a:moveTo>
                  <a:pt x="259" y="1"/>
                </a:moveTo>
                <a:cubicBezTo>
                  <a:pt x="198" y="1"/>
                  <a:pt x="137" y="16"/>
                  <a:pt x="92" y="46"/>
                </a:cubicBezTo>
                <a:cubicBezTo>
                  <a:pt x="0" y="137"/>
                  <a:pt x="0" y="289"/>
                  <a:pt x="92" y="381"/>
                </a:cubicBezTo>
                <a:cubicBezTo>
                  <a:pt x="122" y="426"/>
                  <a:pt x="175" y="449"/>
                  <a:pt x="236" y="449"/>
                </a:cubicBezTo>
                <a:cubicBezTo>
                  <a:pt x="297" y="449"/>
                  <a:pt x="365" y="426"/>
                  <a:pt x="426" y="381"/>
                </a:cubicBezTo>
                <a:cubicBezTo>
                  <a:pt x="487" y="320"/>
                  <a:pt x="487" y="168"/>
                  <a:pt x="426" y="46"/>
                </a:cubicBezTo>
                <a:cubicBezTo>
                  <a:pt x="380" y="16"/>
                  <a:pt x="320" y="1"/>
                  <a:pt x="2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19118826" y="3909383"/>
            <a:ext cx="79080" cy="68698"/>
          </a:xfrm>
          <a:custGeom>
            <a:avLst/>
            <a:gdLst/>
            <a:ahLst/>
            <a:cxnLst/>
            <a:rect l="l" t="t" r="r" b="b"/>
            <a:pathLst>
              <a:path w="518" h="450" extrusionOk="0">
                <a:moveTo>
                  <a:pt x="259" y="1"/>
                </a:moveTo>
                <a:cubicBezTo>
                  <a:pt x="206" y="1"/>
                  <a:pt x="153" y="24"/>
                  <a:pt x="92" y="69"/>
                </a:cubicBezTo>
                <a:cubicBezTo>
                  <a:pt x="1" y="130"/>
                  <a:pt x="1" y="282"/>
                  <a:pt x="92" y="404"/>
                </a:cubicBezTo>
                <a:cubicBezTo>
                  <a:pt x="123" y="434"/>
                  <a:pt x="176" y="449"/>
                  <a:pt x="237" y="449"/>
                </a:cubicBezTo>
                <a:cubicBezTo>
                  <a:pt x="297" y="449"/>
                  <a:pt x="366" y="434"/>
                  <a:pt x="427" y="404"/>
                </a:cubicBezTo>
                <a:cubicBezTo>
                  <a:pt x="518" y="312"/>
                  <a:pt x="518" y="160"/>
                  <a:pt x="427" y="69"/>
                </a:cubicBezTo>
                <a:cubicBezTo>
                  <a:pt x="366" y="24"/>
                  <a:pt x="313" y="1"/>
                  <a:pt x="2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18594424" y="2937221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44" y="0"/>
                </a:moveTo>
                <a:cubicBezTo>
                  <a:pt x="122" y="0"/>
                  <a:pt x="0" y="91"/>
                  <a:pt x="0" y="213"/>
                </a:cubicBezTo>
                <a:cubicBezTo>
                  <a:pt x="0" y="365"/>
                  <a:pt x="122" y="456"/>
                  <a:pt x="244" y="456"/>
                </a:cubicBezTo>
                <a:cubicBezTo>
                  <a:pt x="365" y="456"/>
                  <a:pt x="456" y="365"/>
                  <a:pt x="456" y="213"/>
                </a:cubicBezTo>
                <a:cubicBezTo>
                  <a:pt x="456" y="91"/>
                  <a:pt x="365" y="0"/>
                  <a:pt x="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18835787" y="3182093"/>
            <a:ext cx="74348" cy="75568"/>
          </a:xfrm>
          <a:custGeom>
            <a:avLst/>
            <a:gdLst/>
            <a:ahLst/>
            <a:cxnLst/>
            <a:rect l="l" t="t" r="r" b="b"/>
            <a:pathLst>
              <a:path w="487" h="495" extrusionOk="0">
                <a:moveTo>
                  <a:pt x="228" y="1"/>
                </a:moveTo>
                <a:cubicBezTo>
                  <a:pt x="168" y="1"/>
                  <a:pt x="107" y="31"/>
                  <a:pt x="61" y="92"/>
                </a:cubicBezTo>
                <a:cubicBezTo>
                  <a:pt x="1" y="153"/>
                  <a:pt x="1" y="305"/>
                  <a:pt x="61" y="426"/>
                </a:cubicBezTo>
                <a:cubicBezTo>
                  <a:pt x="107" y="472"/>
                  <a:pt x="168" y="495"/>
                  <a:pt x="228" y="495"/>
                </a:cubicBezTo>
                <a:cubicBezTo>
                  <a:pt x="289" y="495"/>
                  <a:pt x="350" y="472"/>
                  <a:pt x="396" y="426"/>
                </a:cubicBezTo>
                <a:cubicBezTo>
                  <a:pt x="487" y="366"/>
                  <a:pt x="487" y="183"/>
                  <a:pt x="396" y="92"/>
                </a:cubicBezTo>
                <a:cubicBezTo>
                  <a:pt x="350" y="31"/>
                  <a:pt x="289" y="1"/>
                  <a:pt x="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18812582" y="2714484"/>
            <a:ext cx="69768" cy="69767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214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34"/>
                  <a:pt x="92" y="456"/>
                  <a:pt x="214" y="456"/>
                </a:cubicBezTo>
                <a:cubicBezTo>
                  <a:pt x="335" y="456"/>
                  <a:pt x="457" y="334"/>
                  <a:pt x="457" y="213"/>
                </a:cubicBezTo>
                <a:cubicBezTo>
                  <a:pt x="457" y="91"/>
                  <a:pt x="335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10800000">
            <a:off x="19063104" y="2963937"/>
            <a:ext cx="74348" cy="72057"/>
          </a:xfrm>
          <a:custGeom>
            <a:avLst/>
            <a:gdLst/>
            <a:ahLst/>
            <a:cxnLst/>
            <a:rect l="l" t="t" r="r" b="b"/>
            <a:pathLst>
              <a:path w="487" h="472" extrusionOk="0">
                <a:moveTo>
                  <a:pt x="255" y="0"/>
                </a:moveTo>
                <a:cubicBezTo>
                  <a:pt x="190" y="0"/>
                  <a:pt x="122" y="23"/>
                  <a:pt x="61" y="69"/>
                </a:cubicBezTo>
                <a:cubicBezTo>
                  <a:pt x="0" y="160"/>
                  <a:pt x="0" y="312"/>
                  <a:pt x="61" y="403"/>
                </a:cubicBezTo>
                <a:cubicBezTo>
                  <a:pt x="107" y="448"/>
                  <a:pt x="167" y="471"/>
                  <a:pt x="232" y="471"/>
                </a:cubicBezTo>
                <a:cubicBezTo>
                  <a:pt x="296" y="471"/>
                  <a:pt x="365" y="448"/>
                  <a:pt x="426" y="403"/>
                </a:cubicBezTo>
                <a:cubicBezTo>
                  <a:pt x="486" y="342"/>
                  <a:pt x="486" y="190"/>
                  <a:pt x="426" y="69"/>
                </a:cubicBezTo>
                <a:cubicBezTo>
                  <a:pt x="380" y="23"/>
                  <a:pt x="319" y="0"/>
                  <a:pt x="2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10800000">
            <a:off x="19072412" y="3025466"/>
            <a:ext cx="844695" cy="849261"/>
          </a:xfrm>
          <a:custGeom>
            <a:avLst/>
            <a:gdLst/>
            <a:ahLst/>
            <a:cxnLst/>
            <a:rect l="l" t="t" r="r" b="b"/>
            <a:pathLst>
              <a:path w="5533" h="5563" extrusionOk="0">
                <a:moveTo>
                  <a:pt x="2767" y="0"/>
                </a:moveTo>
                <a:lnTo>
                  <a:pt x="1" y="2797"/>
                </a:lnTo>
                <a:lnTo>
                  <a:pt x="2767" y="5563"/>
                </a:lnTo>
                <a:lnTo>
                  <a:pt x="5533" y="2797"/>
                </a:lnTo>
                <a:lnTo>
                  <a:pt x="27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10800000">
            <a:off x="20747590" y="-11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508" y="0"/>
                </a:moveTo>
                <a:lnTo>
                  <a:pt x="1" y="7478"/>
                </a:lnTo>
                <a:lnTo>
                  <a:pt x="7508" y="14985"/>
                </a:lnTo>
                <a:lnTo>
                  <a:pt x="14986" y="7478"/>
                </a:lnTo>
                <a:lnTo>
                  <a:pt x="75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10800000">
            <a:off x="21499316" y="751693"/>
            <a:ext cx="788973" cy="788960"/>
          </a:xfrm>
          <a:custGeom>
            <a:avLst/>
            <a:gdLst/>
            <a:ahLst/>
            <a:cxnLst/>
            <a:rect l="l" t="t" r="r" b="b"/>
            <a:pathLst>
              <a:path w="5168" h="5168" extrusionOk="0">
                <a:moveTo>
                  <a:pt x="2584" y="0"/>
                </a:moveTo>
                <a:lnTo>
                  <a:pt x="0" y="2584"/>
                </a:lnTo>
                <a:lnTo>
                  <a:pt x="2584" y="5167"/>
                </a:lnTo>
                <a:lnTo>
                  <a:pt x="5168" y="2584"/>
                </a:lnTo>
                <a:lnTo>
                  <a:pt x="25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10800000">
            <a:off x="20752170" y="2283074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508" y="1"/>
                </a:moveTo>
                <a:lnTo>
                  <a:pt x="0" y="7478"/>
                </a:lnTo>
                <a:lnTo>
                  <a:pt x="7508" y="14986"/>
                </a:lnTo>
                <a:lnTo>
                  <a:pt x="14985" y="7478"/>
                </a:lnTo>
                <a:lnTo>
                  <a:pt x="7508" y="1"/>
                </a:lnTo>
                <a:close/>
              </a:path>
            </a:pathLst>
          </a:custGeom>
          <a:solidFill>
            <a:srgbClr val="00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10800000">
            <a:off x="19605967" y="3429120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477" y="0"/>
                </a:moveTo>
                <a:lnTo>
                  <a:pt x="0" y="7508"/>
                </a:lnTo>
                <a:lnTo>
                  <a:pt x="7477" y="14985"/>
                </a:lnTo>
                <a:lnTo>
                  <a:pt x="14985" y="7508"/>
                </a:lnTo>
                <a:lnTo>
                  <a:pt x="74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10800000">
            <a:off x="19610700" y="1146188"/>
            <a:ext cx="2287838" cy="2287800"/>
          </a:xfrm>
          <a:custGeom>
            <a:avLst/>
            <a:gdLst/>
            <a:ahLst/>
            <a:cxnLst/>
            <a:rect l="l" t="t" r="r" b="b"/>
            <a:pathLst>
              <a:path w="14986" h="14986" extrusionOk="0">
                <a:moveTo>
                  <a:pt x="7508" y="1"/>
                </a:moveTo>
                <a:lnTo>
                  <a:pt x="1" y="7508"/>
                </a:lnTo>
                <a:lnTo>
                  <a:pt x="7508" y="14986"/>
                </a:lnTo>
                <a:lnTo>
                  <a:pt x="14986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10800000">
            <a:off x="20111749" y="1146188"/>
            <a:ext cx="1164987" cy="2287800"/>
          </a:xfrm>
          <a:custGeom>
            <a:avLst/>
            <a:gdLst/>
            <a:ahLst/>
            <a:cxnLst/>
            <a:rect l="l" t="t" r="r" b="b"/>
            <a:pathLst>
              <a:path w="7631" h="14986" extrusionOk="0">
                <a:moveTo>
                  <a:pt x="3496" y="1"/>
                </a:moveTo>
                <a:lnTo>
                  <a:pt x="1" y="3496"/>
                </a:lnTo>
                <a:cubicBezTo>
                  <a:pt x="2220" y="5715"/>
                  <a:pt x="2220" y="9332"/>
                  <a:pt x="31" y="11551"/>
                </a:cubicBezTo>
                <a:lnTo>
                  <a:pt x="3496" y="14986"/>
                </a:lnTo>
                <a:lnTo>
                  <a:pt x="4135" y="14347"/>
                </a:lnTo>
                <a:cubicBezTo>
                  <a:pt x="7630" y="10183"/>
                  <a:pt x="7448" y="3983"/>
                  <a:pt x="3527" y="31"/>
                </a:cubicBezTo>
                <a:cubicBezTo>
                  <a:pt x="3527" y="31"/>
                  <a:pt x="3496" y="31"/>
                  <a:pt x="34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10800000">
            <a:off x="19605973" y="-11"/>
            <a:ext cx="1146361" cy="2287800"/>
          </a:xfrm>
          <a:custGeom>
            <a:avLst/>
            <a:gdLst/>
            <a:ahLst/>
            <a:cxnLst/>
            <a:rect l="l" t="t" r="r" b="b"/>
            <a:pathLst>
              <a:path w="7509" h="14986" extrusionOk="0">
                <a:moveTo>
                  <a:pt x="7508" y="0"/>
                </a:moveTo>
                <a:lnTo>
                  <a:pt x="0" y="7478"/>
                </a:lnTo>
                <a:lnTo>
                  <a:pt x="7508" y="14985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10800000">
            <a:off x="21893647" y="3429120"/>
            <a:ext cx="1141782" cy="2292533"/>
          </a:xfrm>
          <a:custGeom>
            <a:avLst/>
            <a:gdLst/>
            <a:ahLst/>
            <a:cxnLst/>
            <a:rect l="l" t="t" r="r" b="b"/>
            <a:pathLst>
              <a:path w="7479" h="15017" extrusionOk="0">
                <a:moveTo>
                  <a:pt x="1" y="1"/>
                </a:moveTo>
                <a:lnTo>
                  <a:pt x="1" y="15016"/>
                </a:lnTo>
                <a:lnTo>
                  <a:pt x="7478" y="7539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10800000">
            <a:off x="22617584" y="5721506"/>
            <a:ext cx="417844" cy="839949"/>
          </a:xfrm>
          <a:custGeom>
            <a:avLst/>
            <a:gdLst/>
            <a:ahLst/>
            <a:cxnLst/>
            <a:rect l="l" t="t" r="r" b="b"/>
            <a:pathLst>
              <a:path w="2737" h="5502" extrusionOk="0">
                <a:moveTo>
                  <a:pt x="1" y="0"/>
                </a:moveTo>
                <a:lnTo>
                  <a:pt x="1" y="5502"/>
                </a:lnTo>
                <a:lnTo>
                  <a:pt x="2736" y="2766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10800000">
            <a:off x="21893647" y="1146188"/>
            <a:ext cx="1141782" cy="2283068"/>
          </a:xfrm>
          <a:custGeom>
            <a:avLst/>
            <a:gdLst/>
            <a:ahLst/>
            <a:cxnLst/>
            <a:rect l="l" t="t" r="r" b="b"/>
            <a:pathLst>
              <a:path w="7479" h="14955" extrusionOk="0">
                <a:moveTo>
                  <a:pt x="1" y="0"/>
                </a:moveTo>
                <a:lnTo>
                  <a:pt x="1" y="14955"/>
                </a:lnTo>
                <a:lnTo>
                  <a:pt x="7478" y="74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2"/>
          <p:cNvCxnSpPr/>
          <p:nvPr/>
        </p:nvCxnSpPr>
        <p:spPr>
          <a:xfrm>
            <a:off x="-755100" y="1171525"/>
            <a:ext cx="7686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2"/>
          <p:cNvCxnSpPr/>
          <p:nvPr/>
        </p:nvCxnSpPr>
        <p:spPr>
          <a:xfrm>
            <a:off x="16240500" y="16136125"/>
            <a:ext cx="65085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>
            <a:spLocks noGrp="1"/>
          </p:cNvSpPr>
          <p:nvPr>
            <p:ph type="title" hasCustomPrompt="1"/>
          </p:nvPr>
        </p:nvSpPr>
        <p:spPr>
          <a:xfrm>
            <a:off x="785386" y="3716115"/>
            <a:ext cx="21469200" cy="6596400"/>
          </a:xfrm>
          <a:prstGeom prst="rect">
            <a:avLst/>
          </a:prstGeom>
        </p:spPr>
        <p:txBody>
          <a:bodyPr spcFirstLastPara="1" wrap="square" lIns="255950" tIns="255950" rIns="255950" bIns="2559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33600"/>
            </a:lvl9pPr>
          </a:lstStyle>
          <a:p>
            <a:r>
              <a:t>xx%</a:t>
            </a:r>
          </a:p>
        </p:txBody>
      </p:sp>
      <p:sp>
        <p:nvSpPr>
          <p:cNvPr id="250" name="Google Shape;250;p12"/>
          <p:cNvSpPr txBox="1">
            <a:spLocks noGrp="1"/>
          </p:cNvSpPr>
          <p:nvPr>
            <p:ph type="body" idx="1"/>
          </p:nvPr>
        </p:nvSpPr>
        <p:spPr>
          <a:xfrm>
            <a:off x="785386" y="10590152"/>
            <a:ext cx="21469200" cy="437010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546100" algn="ctr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1pPr>
            <a:lvl2pPr marL="914400" lvl="1" indent="-476250" algn="ctr">
              <a:spcBef>
                <a:spcPts val="0"/>
              </a:spcBef>
              <a:spcAft>
                <a:spcPts val="0"/>
              </a:spcAft>
              <a:buSzPts val="3900"/>
              <a:buChar char="○"/>
              <a:defRPr/>
            </a:lvl2pPr>
            <a:lvl3pPr marL="1371600" lvl="2" indent="-476250" algn="ctr">
              <a:spcBef>
                <a:spcPts val="0"/>
              </a:spcBef>
              <a:spcAft>
                <a:spcPts val="0"/>
              </a:spcAft>
              <a:buSzPts val="3900"/>
              <a:buChar char="■"/>
              <a:defRPr/>
            </a:lvl3pPr>
            <a:lvl4pPr marL="1828800" lvl="3" indent="-476250" algn="ctr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4pPr>
            <a:lvl5pPr marL="2286000" lvl="4" indent="-476250" algn="ctr">
              <a:spcBef>
                <a:spcPts val="0"/>
              </a:spcBef>
              <a:spcAft>
                <a:spcPts val="0"/>
              </a:spcAft>
              <a:buSzPts val="3900"/>
              <a:buChar char="○"/>
              <a:defRPr/>
            </a:lvl5pPr>
            <a:lvl6pPr marL="2743200" lvl="5" indent="-476250" algn="ctr">
              <a:spcBef>
                <a:spcPts val="0"/>
              </a:spcBef>
              <a:spcAft>
                <a:spcPts val="0"/>
              </a:spcAft>
              <a:buSzPts val="3900"/>
              <a:buChar char="■"/>
              <a:defRPr/>
            </a:lvl6pPr>
            <a:lvl7pPr marL="3200400" lvl="6" indent="-476250" algn="ctr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7pPr>
            <a:lvl8pPr marL="3657600" lvl="7" indent="-476250" algn="ctr">
              <a:spcBef>
                <a:spcPts val="0"/>
              </a:spcBef>
              <a:spcAft>
                <a:spcPts val="0"/>
              </a:spcAft>
              <a:buSzPts val="3900"/>
              <a:buChar char="○"/>
              <a:defRPr/>
            </a:lvl8pPr>
            <a:lvl9pPr marL="4114800" lvl="8" indent="-476250" algn="ctr">
              <a:spcBef>
                <a:spcPts val="0"/>
              </a:spcBef>
              <a:spcAft>
                <a:spcPts val="0"/>
              </a:spcAft>
              <a:buSzPts val="39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solidFill>
          <a:schemeClr val="dk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457200" y="475500"/>
            <a:ext cx="22119300" cy="2286000"/>
          </a:xfrm>
          <a:prstGeom prst="rect">
            <a:avLst/>
          </a:prstGeom>
          <a:ln>
            <a:noFill/>
          </a:ln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800"/>
              <a:buNone/>
              <a:defRPr sz="9020"/>
            </a:lvl1pPr>
            <a:lvl2pPr lvl="1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" name="Google Shape;257;p14"/>
          <p:cNvGrpSpPr/>
          <p:nvPr/>
        </p:nvGrpSpPr>
        <p:grpSpPr>
          <a:xfrm>
            <a:off x="19731103" y="73476"/>
            <a:ext cx="779079" cy="782657"/>
            <a:chOff x="16774148" y="4499496"/>
            <a:chExt cx="676284" cy="679390"/>
          </a:xfrm>
        </p:grpSpPr>
        <p:sp>
          <p:nvSpPr>
            <p:cNvPr id="258" name="Google Shape;258;p14"/>
            <p:cNvSpPr/>
            <p:nvPr/>
          </p:nvSpPr>
          <p:spPr>
            <a:xfrm>
              <a:off x="16774148" y="5026474"/>
              <a:ext cx="155418" cy="152412"/>
            </a:xfrm>
            <a:custGeom>
              <a:avLst/>
              <a:gdLst/>
              <a:ahLst/>
              <a:cxnLst/>
              <a:rect l="l" t="t" r="r" b="b"/>
              <a:pathLst>
                <a:path w="1551" h="1521" extrusionOk="0">
                  <a:moveTo>
                    <a:pt x="1" y="0"/>
                  </a:moveTo>
                  <a:lnTo>
                    <a:pt x="1" y="274"/>
                  </a:lnTo>
                  <a:lnTo>
                    <a:pt x="1247" y="1520"/>
                  </a:lnTo>
                  <a:lnTo>
                    <a:pt x="155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16774148" y="4615233"/>
              <a:ext cx="563553" cy="563653"/>
            </a:xfrm>
            <a:custGeom>
              <a:avLst/>
              <a:gdLst/>
              <a:ahLst/>
              <a:cxnLst/>
              <a:rect l="l" t="t" r="r" b="b"/>
              <a:pathLst>
                <a:path w="5624" h="5625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16774148" y="4889394"/>
              <a:ext cx="289492" cy="289492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" y="1"/>
                  </a:moveTo>
                  <a:lnTo>
                    <a:pt x="1" y="305"/>
                  </a:lnTo>
                  <a:lnTo>
                    <a:pt x="2615" y="2888"/>
                  </a:lnTo>
                  <a:lnTo>
                    <a:pt x="2888" y="2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16774148" y="4499496"/>
              <a:ext cx="676284" cy="679390"/>
            </a:xfrm>
            <a:custGeom>
              <a:avLst/>
              <a:gdLst/>
              <a:ahLst/>
              <a:cxnLst/>
              <a:rect l="l" t="t" r="r" b="b"/>
              <a:pathLst>
                <a:path w="6749" h="6780" extrusionOk="0">
                  <a:moveTo>
                    <a:pt x="1" y="1"/>
                  </a:moveTo>
                  <a:lnTo>
                    <a:pt x="1" y="92"/>
                  </a:lnTo>
                  <a:lnTo>
                    <a:pt x="6688" y="6779"/>
                  </a:lnTo>
                  <a:lnTo>
                    <a:pt x="6748" y="6779"/>
                  </a:lnTo>
                  <a:lnTo>
                    <a:pt x="6748" y="659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16774148" y="4752313"/>
              <a:ext cx="426573" cy="426573"/>
            </a:xfrm>
            <a:custGeom>
              <a:avLst/>
              <a:gdLst/>
              <a:ahLst/>
              <a:cxnLst/>
              <a:rect l="l" t="t" r="r" b="b"/>
              <a:pathLst>
                <a:path w="4257" h="4257" extrusionOk="0">
                  <a:moveTo>
                    <a:pt x="1" y="1"/>
                  </a:moveTo>
                  <a:lnTo>
                    <a:pt x="1" y="305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7173165" y="4499496"/>
              <a:ext cx="277267" cy="280374"/>
            </a:xfrm>
            <a:custGeom>
              <a:avLst/>
              <a:gdLst/>
              <a:ahLst/>
              <a:cxnLst/>
              <a:rect l="l" t="t" r="r" b="b"/>
              <a:pathLst>
                <a:path w="2767" h="2798" extrusionOk="0">
                  <a:moveTo>
                    <a:pt x="0" y="1"/>
                  </a:moveTo>
                  <a:lnTo>
                    <a:pt x="2766" y="2797"/>
                  </a:lnTo>
                  <a:lnTo>
                    <a:pt x="2766" y="249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7310245" y="4499496"/>
              <a:ext cx="140187" cy="143293"/>
            </a:xfrm>
            <a:custGeom>
              <a:avLst/>
              <a:gdLst/>
              <a:ahLst/>
              <a:cxnLst/>
              <a:rect l="l" t="t" r="r" b="b"/>
              <a:pathLst>
                <a:path w="1399" h="1430" extrusionOk="0">
                  <a:moveTo>
                    <a:pt x="0" y="1"/>
                  </a:moveTo>
                  <a:lnTo>
                    <a:pt x="1398" y="1430"/>
                  </a:lnTo>
                  <a:lnTo>
                    <a:pt x="1398" y="11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6902110" y="4499496"/>
              <a:ext cx="548322" cy="548422"/>
            </a:xfrm>
            <a:custGeom>
              <a:avLst/>
              <a:gdLst/>
              <a:ahLst/>
              <a:cxnLst/>
              <a:rect l="l" t="t" r="r" b="b"/>
              <a:pathLst>
                <a:path w="5472" h="5473" extrusionOk="0">
                  <a:moveTo>
                    <a:pt x="0" y="1"/>
                  </a:moveTo>
                  <a:lnTo>
                    <a:pt x="5471" y="5472"/>
                  </a:lnTo>
                  <a:lnTo>
                    <a:pt x="5471" y="522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7039191" y="4499496"/>
              <a:ext cx="411241" cy="417454"/>
            </a:xfrm>
            <a:custGeom>
              <a:avLst/>
              <a:gdLst/>
              <a:ahLst/>
              <a:cxnLst/>
              <a:rect l="l" t="t" r="r" b="b"/>
              <a:pathLst>
                <a:path w="4104" h="4166" extrusionOk="0">
                  <a:moveTo>
                    <a:pt x="0" y="1"/>
                  </a:moveTo>
                  <a:lnTo>
                    <a:pt x="4103" y="4165"/>
                  </a:lnTo>
                  <a:lnTo>
                    <a:pt x="4103" y="386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4"/>
          <p:cNvSpPr/>
          <p:nvPr/>
        </p:nvSpPr>
        <p:spPr>
          <a:xfrm>
            <a:off x="18496449" y="-94843"/>
            <a:ext cx="1077263" cy="1077378"/>
          </a:xfrm>
          <a:custGeom>
            <a:avLst/>
            <a:gdLst/>
            <a:ahLst/>
            <a:cxnLst/>
            <a:rect l="l" t="t" r="r" b="b"/>
            <a:pathLst>
              <a:path w="9332" h="9333" extrusionOk="0">
                <a:moveTo>
                  <a:pt x="0" y="1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20654345" y="-94843"/>
            <a:ext cx="1073800" cy="1073800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20994774" y="196409"/>
            <a:ext cx="393065" cy="396643"/>
          </a:xfrm>
          <a:custGeom>
            <a:avLst/>
            <a:gdLst/>
            <a:ahLst/>
            <a:cxnLst/>
            <a:rect l="l" t="t" r="r" b="b"/>
            <a:pathLst>
              <a:path w="3405" h="3436" extrusionOk="0">
                <a:moveTo>
                  <a:pt x="0" y="1"/>
                </a:moveTo>
                <a:lnTo>
                  <a:pt x="3404" y="3435"/>
                </a:lnTo>
                <a:lnTo>
                  <a:pt x="3404" y="1"/>
                </a:lnTo>
                <a:close/>
              </a:path>
            </a:pathLst>
          </a:custGeom>
          <a:solidFill>
            <a:srgbClr val="00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4"/>
          <p:cNvGrpSpPr/>
          <p:nvPr/>
        </p:nvGrpSpPr>
        <p:grpSpPr>
          <a:xfrm flipH="1">
            <a:off x="21611709" y="3364676"/>
            <a:ext cx="779079" cy="779079"/>
            <a:chOff x="19591512" y="7356441"/>
            <a:chExt cx="676284" cy="676284"/>
          </a:xfrm>
        </p:grpSpPr>
        <p:sp>
          <p:nvSpPr>
            <p:cNvPr id="271" name="Google Shape;271;p14"/>
            <p:cNvSpPr/>
            <p:nvPr/>
          </p:nvSpPr>
          <p:spPr>
            <a:xfrm>
              <a:off x="19591512" y="7880413"/>
              <a:ext cx="152412" cy="152312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" y="0"/>
                  </a:moveTo>
                  <a:lnTo>
                    <a:pt x="1" y="274"/>
                  </a:lnTo>
                  <a:lnTo>
                    <a:pt x="1217" y="1520"/>
                  </a:lnTo>
                  <a:lnTo>
                    <a:pt x="1520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9591512" y="7469171"/>
              <a:ext cx="563553" cy="563553"/>
            </a:xfrm>
            <a:custGeom>
              <a:avLst/>
              <a:gdLst/>
              <a:ahLst/>
              <a:cxnLst/>
              <a:rect l="l" t="t" r="r" b="b"/>
              <a:pathLst>
                <a:path w="5624" h="5624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9591512" y="7743332"/>
              <a:ext cx="289492" cy="289392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" y="0"/>
                  </a:moveTo>
                  <a:lnTo>
                    <a:pt x="1" y="304"/>
                  </a:lnTo>
                  <a:lnTo>
                    <a:pt x="2584" y="2888"/>
                  </a:lnTo>
                  <a:lnTo>
                    <a:pt x="2888" y="2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9591512" y="7356441"/>
              <a:ext cx="676284" cy="676284"/>
            </a:xfrm>
            <a:custGeom>
              <a:avLst/>
              <a:gdLst/>
              <a:ahLst/>
              <a:cxnLst/>
              <a:rect l="l" t="t" r="r" b="b"/>
              <a:pathLst>
                <a:path w="6749" h="6749" extrusionOk="0">
                  <a:moveTo>
                    <a:pt x="1" y="1"/>
                  </a:moveTo>
                  <a:lnTo>
                    <a:pt x="1" y="62"/>
                  </a:lnTo>
                  <a:lnTo>
                    <a:pt x="6688" y="6749"/>
                  </a:lnTo>
                  <a:lnTo>
                    <a:pt x="6749" y="6749"/>
                  </a:lnTo>
                  <a:lnTo>
                    <a:pt x="6749" y="656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9591512" y="7606252"/>
              <a:ext cx="426573" cy="426472"/>
            </a:xfrm>
            <a:custGeom>
              <a:avLst/>
              <a:gdLst/>
              <a:ahLst/>
              <a:cxnLst/>
              <a:rect l="l" t="t" r="r" b="b"/>
              <a:pathLst>
                <a:path w="4257" h="4256" extrusionOk="0">
                  <a:moveTo>
                    <a:pt x="1" y="0"/>
                  </a:moveTo>
                  <a:lnTo>
                    <a:pt x="1" y="304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9990528" y="7356441"/>
              <a:ext cx="277267" cy="277267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" y="1"/>
                  </a:moveTo>
                  <a:lnTo>
                    <a:pt x="2767" y="2767"/>
                  </a:lnTo>
                  <a:lnTo>
                    <a:pt x="2767" y="24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20127609" y="7356441"/>
              <a:ext cx="140187" cy="140287"/>
            </a:xfrm>
            <a:custGeom>
              <a:avLst/>
              <a:gdLst/>
              <a:ahLst/>
              <a:cxnLst/>
              <a:rect l="l" t="t" r="r" b="b"/>
              <a:pathLst>
                <a:path w="1399" h="1400" extrusionOk="0">
                  <a:moveTo>
                    <a:pt x="0" y="1"/>
                  </a:moveTo>
                  <a:lnTo>
                    <a:pt x="1399" y="1399"/>
                  </a:lnTo>
                  <a:lnTo>
                    <a:pt x="1399" y="109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9716368" y="7356441"/>
              <a:ext cx="551428" cy="548422"/>
            </a:xfrm>
            <a:custGeom>
              <a:avLst/>
              <a:gdLst/>
              <a:ahLst/>
              <a:cxnLst/>
              <a:rect l="l" t="t" r="r" b="b"/>
              <a:pathLst>
                <a:path w="5503" h="5473" extrusionOk="0">
                  <a:moveTo>
                    <a:pt x="1" y="1"/>
                  </a:moveTo>
                  <a:lnTo>
                    <a:pt x="5503" y="5472"/>
                  </a:lnTo>
                  <a:lnTo>
                    <a:pt x="5503" y="519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9853448" y="7356441"/>
              <a:ext cx="414348" cy="414348"/>
            </a:xfrm>
            <a:custGeom>
              <a:avLst/>
              <a:gdLst/>
              <a:ahLst/>
              <a:cxnLst/>
              <a:rect l="l" t="t" r="r" b="b"/>
              <a:pathLst>
                <a:path w="4135" h="4135" extrusionOk="0">
                  <a:moveTo>
                    <a:pt x="1" y="1"/>
                  </a:moveTo>
                  <a:lnTo>
                    <a:pt x="4135" y="4135"/>
                  </a:lnTo>
                  <a:lnTo>
                    <a:pt x="4135" y="383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4"/>
          <p:cNvSpPr/>
          <p:nvPr/>
        </p:nvSpPr>
        <p:spPr>
          <a:xfrm>
            <a:off x="22681985" y="1042111"/>
            <a:ext cx="1077263" cy="1077263"/>
          </a:xfrm>
          <a:custGeom>
            <a:avLst/>
            <a:gdLst/>
            <a:ahLst/>
            <a:cxnLst/>
            <a:rect l="l" t="t" r="r" b="b"/>
            <a:pathLst>
              <a:path w="9332" h="9332" extrusionOk="0">
                <a:moveTo>
                  <a:pt x="0" y="0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"/>
          <p:cNvSpPr/>
          <p:nvPr/>
        </p:nvSpPr>
        <p:spPr>
          <a:xfrm flipH="1">
            <a:off x="22681985" y="3192962"/>
            <a:ext cx="1073800" cy="1077378"/>
          </a:xfrm>
          <a:custGeom>
            <a:avLst/>
            <a:gdLst/>
            <a:ahLst/>
            <a:cxnLst/>
            <a:rect l="l" t="t" r="r" b="b"/>
            <a:pathLst>
              <a:path w="9302" h="9333" extrusionOk="0">
                <a:moveTo>
                  <a:pt x="0" y="1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22422866" y="645580"/>
            <a:ext cx="393065" cy="393065"/>
          </a:xfrm>
          <a:custGeom>
            <a:avLst/>
            <a:gdLst/>
            <a:ahLst/>
            <a:cxnLst/>
            <a:rect l="l" t="t" r="r" b="b"/>
            <a:pathLst>
              <a:path w="3405" h="3405" extrusionOk="0">
                <a:moveTo>
                  <a:pt x="0" y="0"/>
                </a:moveTo>
                <a:lnTo>
                  <a:pt x="0" y="3405"/>
                </a:lnTo>
                <a:lnTo>
                  <a:pt x="3404" y="3405"/>
                </a:lnTo>
                <a:lnTo>
                  <a:pt x="34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22681985" y="2119268"/>
            <a:ext cx="1073800" cy="1073800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22681985" y="2119268"/>
            <a:ext cx="1073800" cy="1073800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21952022" y="2456118"/>
            <a:ext cx="400106" cy="400106"/>
          </a:xfrm>
          <a:custGeom>
            <a:avLst/>
            <a:gdLst/>
            <a:ahLst/>
            <a:cxnLst/>
            <a:rect l="l" t="t" r="r" b="b"/>
            <a:pathLst>
              <a:path w="3466" h="3466" extrusionOk="0">
                <a:moveTo>
                  <a:pt x="1" y="1"/>
                </a:moveTo>
                <a:lnTo>
                  <a:pt x="3466" y="3466"/>
                </a:lnTo>
                <a:lnTo>
                  <a:pt x="346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21615172" y="1038533"/>
            <a:ext cx="1073800" cy="1080841"/>
          </a:xfrm>
          <a:custGeom>
            <a:avLst/>
            <a:gdLst/>
            <a:ahLst/>
            <a:cxnLst/>
            <a:rect l="l" t="t" r="r" b="b"/>
            <a:pathLst>
              <a:path w="9302" h="9363" extrusionOk="0">
                <a:moveTo>
                  <a:pt x="1" y="1"/>
                </a:moveTo>
                <a:lnTo>
                  <a:pt x="1" y="9363"/>
                </a:lnTo>
                <a:lnTo>
                  <a:pt x="9302" y="936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14"/>
          <p:cNvCxnSpPr/>
          <p:nvPr/>
        </p:nvCxnSpPr>
        <p:spPr>
          <a:xfrm>
            <a:off x="16240500" y="16745725"/>
            <a:ext cx="7399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785386" y="7225953"/>
            <a:ext cx="21469200" cy="28281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1825800" y="4196850"/>
            <a:ext cx="19388400" cy="10518300"/>
          </a:xfrm>
          <a:prstGeom prst="rect">
            <a:avLst/>
          </a:prstGeom>
          <a:ln>
            <a:noFill/>
          </a:ln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495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"/>
              <a:buChar char="●"/>
              <a:defRPr sz="4600"/>
            </a:lvl1pPr>
            <a:lvl2pPr marL="914400" lvl="1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○"/>
              <a:defRPr/>
            </a:lvl2pPr>
            <a:lvl3pPr marL="1371600" lvl="2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■"/>
              <a:defRPr/>
            </a:lvl3pPr>
            <a:lvl4pPr marL="1828800" lvl="3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●"/>
              <a:defRPr/>
            </a:lvl4pPr>
            <a:lvl5pPr marL="2286000" lvl="4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○"/>
              <a:defRPr/>
            </a:lvl5pPr>
            <a:lvl6pPr marL="2743200" lvl="5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■"/>
              <a:defRPr/>
            </a:lvl6pPr>
            <a:lvl7pPr marL="3200400" lvl="6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●"/>
              <a:defRPr/>
            </a:lvl7pPr>
            <a:lvl8pPr marL="3657600" lvl="7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○"/>
              <a:defRPr/>
            </a:lvl8pPr>
            <a:lvl9pPr marL="4114800" lvl="8" indent="-476250">
              <a:spcBef>
                <a:spcPts val="0"/>
              </a:spcBef>
              <a:spcAft>
                <a:spcPts val="0"/>
              </a:spcAft>
              <a:buSzPts val="39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457200" y="475500"/>
            <a:ext cx="22119300" cy="2286000"/>
          </a:xfrm>
          <a:prstGeom prst="rect">
            <a:avLst/>
          </a:prstGeom>
          <a:ln>
            <a:noFill/>
          </a:ln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800"/>
              <a:buNone/>
              <a:defRPr sz="9020"/>
            </a:lvl1pPr>
            <a:lvl2pPr lvl="1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/>
          <p:nvPr/>
        </p:nvSpPr>
        <p:spPr>
          <a:xfrm rot="10800000" flipH="1">
            <a:off x="20423850" y="15975048"/>
            <a:ext cx="1350023" cy="1353677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0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4"/>
          <p:cNvGrpSpPr/>
          <p:nvPr/>
        </p:nvGrpSpPr>
        <p:grpSpPr>
          <a:xfrm rot="10800000" flipH="1">
            <a:off x="16753472" y="14901828"/>
            <a:ext cx="930566" cy="934841"/>
            <a:chOff x="16774148" y="4499496"/>
            <a:chExt cx="676284" cy="679390"/>
          </a:xfrm>
        </p:grpSpPr>
        <p:sp>
          <p:nvSpPr>
            <p:cNvPr id="98" name="Google Shape;98;p4"/>
            <p:cNvSpPr/>
            <p:nvPr/>
          </p:nvSpPr>
          <p:spPr>
            <a:xfrm>
              <a:off x="16774148" y="5026474"/>
              <a:ext cx="155418" cy="152412"/>
            </a:xfrm>
            <a:custGeom>
              <a:avLst/>
              <a:gdLst/>
              <a:ahLst/>
              <a:cxnLst/>
              <a:rect l="l" t="t" r="r" b="b"/>
              <a:pathLst>
                <a:path w="1551" h="1521" extrusionOk="0">
                  <a:moveTo>
                    <a:pt x="1" y="0"/>
                  </a:moveTo>
                  <a:lnTo>
                    <a:pt x="1" y="274"/>
                  </a:lnTo>
                  <a:lnTo>
                    <a:pt x="1247" y="1520"/>
                  </a:lnTo>
                  <a:lnTo>
                    <a:pt x="155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6774148" y="4615233"/>
              <a:ext cx="563553" cy="563653"/>
            </a:xfrm>
            <a:custGeom>
              <a:avLst/>
              <a:gdLst/>
              <a:ahLst/>
              <a:cxnLst/>
              <a:rect l="l" t="t" r="r" b="b"/>
              <a:pathLst>
                <a:path w="5624" h="5625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6774148" y="4889394"/>
              <a:ext cx="289492" cy="289492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" y="1"/>
                  </a:moveTo>
                  <a:lnTo>
                    <a:pt x="1" y="305"/>
                  </a:lnTo>
                  <a:lnTo>
                    <a:pt x="2615" y="2888"/>
                  </a:lnTo>
                  <a:lnTo>
                    <a:pt x="2888" y="2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6774148" y="4499496"/>
              <a:ext cx="676284" cy="679390"/>
            </a:xfrm>
            <a:custGeom>
              <a:avLst/>
              <a:gdLst/>
              <a:ahLst/>
              <a:cxnLst/>
              <a:rect l="l" t="t" r="r" b="b"/>
              <a:pathLst>
                <a:path w="6749" h="6780" extrusionOk="0">
                  <a:moveTo>
                    <a:pt x="1" y="1"/>
                  </a:moveTo>
                  <a:lnTo>
                    <a:pt x="1" y="92"/>
                  </a:lnTo>
                  <a:lnTo>
                    <a:pt x="6688" y="6779"/>
                  </a:lnTo>
                  <a:lnTo>
                    <a:pt x="6748" y="6779"/>
                  </a:lnTo>
                  <a:lnTo>
                    <a:pt x="6748" y="659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6774148" y="4752313"/>
              <a:ext cx="426573" cy="426573"/>
            </a:xfrm>
            <a:custGeom>
              <a:avLst/>
              <a:gdLst/>
              <a:ahLst/>
              <a:cxnLst/>
              <a:rect l="l" t="t" r="r" b="b"/>
              <a:pathLst>
                <a:path w="4257" h="4257" extrusionOk="0">
                  <a:moveTo>
                    <a:pt x="1" y="1"/>
                  </a:moveTo>
                  <a:lnTo>
                    <a:pt x="1" y="305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7173165" y="4499496"/>
              <a:ext cx="277267" cy="280374"/>
            </a:xfrm>
            <a:custGeom>
              <a:avLst/>
              <a:gdLst/>
              <a:ahLst/>
              <a:cxnLst/>
              <a:rect l="l" t="t" r="r" b="b"/>
              <a:pathLst>
                <a:path w="2767" h="2798" extrusionOk="0">
                  <a:moveTo>
                    <a:pt x="0" y="1"/>
                  </a:moveTo>
                  <a:lnTo>
                    <a:pt x="2766" y="2797"/>
                  </a:lnTo>
                  <a:lnTo>
                    <a:pt x="2766" y="249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7310245" y="4499496"/>
              <a:ext cx="140187" cy="143293"/>
            </a:xfrm>
            <a:custGeom>
              <a:avLst/>
              <a:gdLst/>
              <a:ahLst/>
              <a:cxnLst/>
              <a:rect l="l" t="t" r="r" b="b"/>
              <a:pathLst>
                <a:path w="1399" h="1430" extrusionOk="0">
                  <a:moveTo>
                    <a:pt x="0" y="1"/>
                  </a:moveTo>
                  <a:lnTo>
                    <a:pt x="1398" y="1430"/>
                  </a:lnTo>
                  <a:lnTo>
                    <a:pt x="1398" y="11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6902110" y="4499496"/>
              <a:ext cx="548322" cy="548422"/>
            </a:xfrm>
            <a:custGeom>
              <a:avLst/>
              <a:gdLst/>
              <a:ahLst/>
              <a:cxnLst/>
              <a:rect l="l" t="t" r="r" b="b"/>
              <a:pathLst>
                <a:path w="5472" h="5473" extrusionOk="0">
                  <a:moveTo>
                    <a:pt x="0" y="1"/>
                  </a:moveTo>
                  <a:lnTo>
                    <a:pt x="5471" y="5472"/>
                  </a:lnTo>
                  <a:lnTo>
                    <a:pt x="5471" y="522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7039191" y="4499496"/>
              <a:ext cx="411241" cy="417454"/>
            </a:xfrm>
            <a:custGeom>
              <a:avLst/>
              <a:gdLst/>
              <a:ahLst/>
              <a:cxnLst/>
              <a:rect l="l" t="t" r="r" b="b"/>
              <a:pathLst>
                <a:path w="4104" h="4166" extrusionOk="0">
                  <a:moveTo>
                    <a:pt x="0" y="1"/>
                  </a:moveTo>
                  <a:lnTo>
                    <a:pt x="4103" y="4165"/>
                  </a:lnTo>
                  <a:lnTo>
                    <a:pt x="4103" y="386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10800000" flipH="1">
            <a:off x="20428995" y="15589170"/>
            <a:ext cx="440257" cy="444394"/>
            <a:chOff x="19445313" y="4356403"/>
            <a:chExt cx="319955" cy="322961"/>
          </a:xfrm>
        </p:grpSpPr>
        <p:sp>
          <p:nvSpPr>
            <p:cNvPr id="108" name="Google Shape;108;p4"/>
            <p:cNvSpPr/>
            <p:nvPr/>
          </p:nvSpPr>
          <p:spPr>
            <a:xfrm>
              <a:off x="19445313" y="4603108"/>
              <a:ext cx="73250" cy="76256"/>
            </a:xfrm>
            <a:custGeom>
              <a:avLst/>
              <a:gdLst/>
              <a:ahLst/>
              <a:cxnLst/>
              <a:rect l="l" t="t" r="r" b="b"/>
              <a:pathLst>
                <a:path w="731" h="761" extrusionOk="0">
                  <a:moveTo>
                    <a:pt x="1" y="0"/>
                  </a:moveTo>
                  <a:lnTo>
                    <a:pt x="1" y="152"/>
                  </a:lnTo>
                  <a:lnTo>
                    <a:pt x="578" y="760"/>
                  </a:lnTo>
                  <a:lnTo>
                    <a:pt x="730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9445313" y="4408209"/>
              <a:ext cx="268149" cy="271155"/>
            </a:xfrm>
            <a:custGeom>
              <a:avLst/>
              <a:gdLst/>
              <a:ahLst/>
              <a:cxnLst/>
              <a:rect l="l" t="t" r="r" b="b"/>
              <a:pathLst>
                <a:path w="2676" h="2706" extrusionOk="0">
                  <a:moveTo>
                    <a:pt x="1" y="0"/>
                  </a:moveTo>
                  <a:lnTo>
                    <a:pt x="1" y="152"/>
                  </a:lnTo>
                  <a:lnTo>
                    <a:pt x="2524" y="2705"/>
                  </a:lnTo>
                  <a:lnTo>
                    <a:pt x="2676" y="2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9445313" y="4539177"/>
              <a:ext cx="137181" cy="140187"/>
            </a:xfrm>
            <a:custGeom>
              <a:avLst/>
              <a:gdLst/>
              <a:ahLst/>
              <a:cxnLst/>
              <a:rect l="l" t="t" r="r" b="b"/>
              <a:pathLst>
                <a:path w="1369" h="1399" extrusionOk="0">
                  <a:moveTo>
                    <a:pt x="1" y="0"/>
                  </a:moveTo>
                  <a:lnTo>
                    <a:pt x="1" y="152"/>
                  </a:lnTo>
                  <a:lnTo>
                    <a:pt x="1217" y="1398"/>
                  </a:lnTo>
                  <a:lnTo>
                    <a:pt x="1368" y="1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9445313" y="4356403"/>
              <a:ext cx="319955" cy="322961"/>
            </a:xfrm>
            <a:custGeom>
              <a:avLst/>
              <a:gdLst/>
              <a:ahLst/>
              <a:cxnLst/>
              <a:rect l="l" t="t" r="r" b="b"/>
              <a:pathLst>
                <a:path w="3193" h="3223" extrusionOk="0">
                  <a:moveTo>
                    <a:pt x="1" y="0"/>
                  </a:moveTo>
                  <a:lnTo>
                    <a:pt x="1" y="31"/>
                  </a:lnTo>
                  <a:lnTo>
                    <a:pt x="3162" y="3222"/>
                  </a:lnTo>
                  <a:lnTo>
                    <a:pt x="3192" y="3222"/>
                  </a:lnTo>
                  <a:lnTo>
                    <a:pt x="3192" y="310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9445313" y="4475146"/>
              <a:ext cx="201111" cy="204218"/>
            </a:xfrm>
            <a:custGeom>
              <a:avLst/>
              <a:gdLst/>
              <a:ahLst/>
              <a:cxnLst/>
              <a:rect l="l" t="t" r="r" b="b"/>
              <a:pathLst>
                <a:path w="2007" h="2038" extrusionOk="0">
                  <a:moveTo>
                    <a:pt x="1" y="1"/>
                  </a:moveTo>
                  <a:lnTo>
                    <a:pt x="1" y="153"/>
                  </a:lnTo>
                  <a:lnTo>
                    <a:pt x="1885" y="2037"/>
                  </a:lnTo>
                  <a:lnTo>
                    <a:pt x="2007" y="2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9637206" y="4356403"/>
              <a:ext cx="128062" cy="134074"/>
            </a:xfrm>
            <a:custGeom>
              <a:avLst/>
              <a:gdLst/>
              <a:ahLst/>
              <a:cxnLst/>
              <a:rect l="l" t="t" r="r" b="b"/>
              <a:pathLst>
                <a:path w="1278" h="1338" extrusionOk="0">
                  <a:moveTo>
                    <a:pt x="1" y="0"/>
                  </a:moveTo>
                  <a:lnTo>
                    <a:pt x="1277" y="1338"/>
                  </a:lnTo>
                  <a:lnTo>
                    <a:pt x="1277" y="118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9701136" y="4356403"/>
              <a:ext cx="64131" cy="67137"/>
            </a:xfrm>
            <a:custGeom>
              <a:avLst/>
              <a:gdLst/>
              <a:ahLst/>
              <a:cxnLst/>
              <a:rect l="l" t="t" r="r" b="b"/>
              <a:pathLst>
                <a:path w="640" h="670" extrusionOk="0">
                  <a:moveTo>
                    <a:pt x="1" y="0"/>
                  </a:moveTo>
                  <a:lnTo>
                    <a:pt x="639" y="669"/>
                  </a:lnTo>
                  <a:lnTo>
                    <a:pt x="639" y="51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9503232" y="4356403"/>
              <a:ext cx="262036" cy="262036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0" y="0"/>
                  </a:moveTo>
                  <a:lnTo>
                    <a:pt x="2614" y="2614"/>
                  </a:lnTo>
                  <a:lnTo>
                    <a:pt x="2614" y="246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9567162" y="4356403"/>
              <a:ext cx="198105" cy="19810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" y="0"/>
                  </a:moveTo>
                  <a:lnTo>
                    <a:pt x="1976" y="1976"/>
                  </a:lnTo>
                  <a:lnTo>
                    <a:pt x="1976" y="182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4"/>
          <p:cNvSpPr/>
          <p:nvPr/>
        </p:nvSpPr>
        <p:spPr>
          <a:xfrm rot="10800000" flipH="1">
            <a:off x="15277573" y="14751232"/>
            <a:ext cx="1286673" cy="1286811"/>
          </a:xfrm>
          <a:custGeom>
            <a:avLst/>
            <a:gdLst/>
            <a:ahLst/>
            <a:cxnLst/>
            <a:rect l="l" t="t" r="r" b="b"/>
            <a:pathLst>
              <a:path w="9332" h="9333" extrusionOk="0">
                <a:moveTo>
                  <a:pt x="0" y="1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 rot="10800000" flipH="1">
            <a:off x="16568383" y="16042040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0" y="1"/>
                </a:moveTo>
                <a:lnTo>
                  <a:pt x="0" y="9302"/>
                </a:lnTo>
                <a:lnTo>
                  <a:pt x="9301" y="9302"/>
                </a:lnTo>
                <a:lnTo>
                  <a:pt x="93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"/>
          <p:cNvSpPr/>
          <p:nvPr/>
        </p:nvSpPr>
        <p:spPr>
          <a:xfrm rot="10800000" flipH="1">
            <a:off x="19137319" y="16037904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rot="10800000" flipH="1">
            <a:off x="19556467" y="16461188"/>
            <a:ext cx="440105" cy="440105"/>
          </a:xfrm>
          <a:custGeom>
            <a:avLst/>
            <a:gdLst/>
            <a:ahLst/>
            <a:cxnLst/>
            <a:rect l="l" t="t" r="r" b="b"/>
            <a:pathLst>
              <a:path w="3192" h="3192" extrusionOk="0">
                <a:moveTo>
                  <a:pt x="0" y="0"/>
                </a:moveTo>
                <a:lnTo>
                  <a:pt x="0" y="3192"/>
                </a:lnTo>
                <a:lnTo>
                  <a:pt x="3192" y="3192"/>
                </a:lnTo>
                <a:lnTo>
                  <a:pt x="31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 rot="10800000" flipH="1">
            <a:off x="17854920" y="14755506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10800000" flipH="1">
            <a:off x="17850783" y="16042040"/>
            <a:ext cx="1286673" cy="1282537"/>
          </a:xfrm>
          <a:custGeom>
            <a:avLst/>
            <a:gdLst/>
            <a:ahLst/>
            <a:cxnLst/>
            <a:rect l="l" t="t" r="r" b="b"/>
            <a:pathLst>
              <a:path w="9332" h="9302" extrusionOk="0">
                <a:moveTo>
                  <a:pt x="0" y="1"/>
                </a:moveTo>
                <a:lnTo>
                  <a:pt x="0" y="9302"/>
                </a:lnTo>
                <a:lnTo>
                  <a:pt x="9332" y="9302"/>
                </a:lnTo>
                <a:lnTo>
                  <a:pt x="93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10800000" flipH="1">
            <a:off x="16568383" y="16037904"/>
            <a:ext cx="1282537" cy="1286673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1"/>
                </a:move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10800000" flipH="1">
            <a:off x="17850783" y="16037904"/>
            <a:ext cx="1282537" cy="1290809"/>
          </a:xfrm>
          <a:custGeom>
            <a:avLst/>
            <a:gdLst/>
            <a:ahLst/>
            <a:cxnLst/>
            <a:rect l="l" t="t" r="r" b="b"/>
            <a:pathLst>
              <a:path w="9302" h="9362" extrusionOk="0">
                <a:moveTo>
                  <a:pt x="0" y="0"/>
                </a:moveTo>
                <a:cubicBezTo>
                  <a:pt x="61" y="5167"/>
                  <a:pt x="4195" y="9362"/>
                  <a:pt x="9301" y="9362"/>
                </a:cubicBezTo>
                <a:lnTo>
                  <a:pt x="9301" y="5015"/>
                </a:lnTo>
                <a:cubicBezTo>
                  <a:pt x="6566" y="4985"/>
                  <a:pt x="4347" y="2766"/>
                  <a:pt x="4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10800000" flipH="1">
            <a:off x="15688311" y="16444367"/>
            <a:ext cx="473609" cy="473747"/>
          </a:xfrm>
          <a:custGeom>
            <a:avLst/>
            <a:gdLst/>
            <a:ahLst/>
            <a:cxnLst/>
            <a:rect l="l" t="t" r="r" b="b"/>
            <a:pathLst>
              <a:path w="3435" h="3436" extrusionOk="0">
                <a:moveTo>
                  <a:pt x="0" y="1"/>
                </a:moveTo>
                <a:lnTo>
                  <a:pt x="3435" y="3436"/>
                </a:lnTo>
                <a:lnTo>
                  <a:pt x="34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 rot="10800000" flipH="1">
            <a:off x="18261521" y="15216431"/>
            <a:ext cx="469473" cy="473747"/>
          </a:xfrm>
          <a:custGeom>
            <a:avLst/>
            <a:gdLst/>
            <a:ahLst/>
            <a:cxnLst/>
            <a:rect l="l" t="t" r="r" b="b"/>
            <a:pathLst>
              <a:path w="3405" h="3436" extrusionOk="0">
                <a:moveTo>
                  <a:pt x="0" y="1"/>
                </a:moveTo>
                <a:lnTo>
                  <a:pt x="3404" y="3435"/>
                </a:lnTo>
                <a:lnTo>
                  <a:pt x="3404" y="1"/>
                </a:lnTo>
                <a:close/>
              </a:path>
            </a:pathLst>
          </a:custGeom>
          <a:solidFill>
            <a:srgbClr val="00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 rot="10800000" flipH="1">
            <a:off x="20630165" y="10974947"/>
            <a:ext cx="930566" cy="930566"/>
            <a:chOff x="19591512" y="7356441"/>
            <a:chExt cx="676284" cy="676284"/>
          </a:xfrm>
        </p:grpSpPr>
        <p:sp>
          <p:nvSpPr>
            <p:cNvPr id="128" name="Google Shape;128;p4"/>
            <p:cNvSpPr/>
            <p:nvPr/>
          </p:nvSpPr>
          <p:spPr>
            <a:xfrm>
              <a:off x="19591512" y="7880413"/>
              <a:ext cx="152412" cy="152312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" y="0"/>
                  </a:moveTo>
                  <a:lnTo>
                    <a:pt x="1" y="274"/>
                  </a:lnTo>
                  <a:lnTo>
                    <a:pt x="1217" y="1520"/>
                  </a:lnTo>
                  <a:lnTo>
                    <a:pt x="1520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9591512" y="7469171"/>
              <a:ext cx="563553" cy="563553"/>
            </a:xfrm>
            <a:custGeom>
              <a:avLst/>
              <a:gdLst/>
              <a:ahLst/>
              <a:cxnLst/>
              <a:rect l="l" t="t" r="r" b="b"/>
              <a:pathLst>
                <a:path w="5624" h="5624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9591512" y="7743332"/>
              <a:ext cx="289492" cy="289392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" y="0"/>
                  </a:moveTo>
                  <a:lnTo>
                    <a:pt x="1" y="304"/>
                  </a:lnTo>
                  <a:lnTo>
                    <a:pt x="2584" y="2888"/>
                  </a:lnTo>
                  <a:lnTo>
                    <a:pt x="2888" y="2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9591512" y="7356441"/>
              <a:ext cx="676284" cy="676284"/>
            </a:xfrm>
            <a:custGeom>
              <a:avLst/>
              <a:gdLst/>
              <a:ahLst/>
              <a:cxnLst/>
              <a:rect l="l" t="t" r="r" b="b"/>
              <a:pathLst>
                <a:path w="6749" h="6749" extrusionOk="0">
                  <a:moveTo>
                    <a:pt x="1" y="1"/>
                  </a:moveTo>
                  <a:lnTo>
                    <a:pt x="1" y="62"/>
                  </a:lnTo>
                  <a:lnTo>
                    <a:pt x="6688" y="6749"/>
                  </a:lnTo>
                  <a:lnTo>
                    <a:pt x="6749" y="6749"/>
                  </a:lnTo>
                  <a:lnTo>
                    <a:pt x="6749" y="656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9591512" y="7606252"/>
              <a:ext cx="426573" cy="426472"/>
            </a:xfrm>
            <a:custGeom>
              <a:avLst/>
              <a:gdLst/>
              <a:ahLst/>
              <a:cxnLst/>
              <a:rect l="l" t="t" r="r" b="b"/>
              <a:pathLst>
                <a:path w="4257" h="4256" extrusionOk="0">
                  <a:moveTo>
                    <a:pt x="1" y="0"/>
                  </a:moveTo>
                  <a:lnTo>
                    <a:pt x="1" y="304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9990528" y="7356441"/>
              <a:ext cx="277267" cy="277267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" y="1"/>
                  </a:moveTo>
                  <a:lnTo>
                    <a:pt x="2767" y="2767"/>
                  </a:lnTo>
                  <a:lnTo>
                    <a:pt x="2767" y="24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0127609" y="7356441"/>
              <a:ext cx="140187" cy="140287"/>
            </a:xfrm>
            <a:custGeom>
              <a:avLst/>
              <a:gdLst/>
              <a:ahLst/>
              <a:cxnLst/>
              <a:rect l="l" t="t" r="r" b="b"/>
              <a:pathLst>
                <a:path w="1399" h="1400" extrusionOk="0">
                  <a:moveTo>
                    <a:pt x="0" y="1"/>
                  </a:moveTo>
                  <a:lnTo>
                    <a:pt x="1399" y="1399"/>
                  </a:lnTo>
                  <a:lnTo>
                    <a:pt x="1399" y="109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9716368" y="7356441"/>
              <a:ext cx="551428" cy="548422"/>
            </a:xfrm>
            <a:custGeom>
              <a:avLst/>
              <a:gdLst/>
              <a:ahLst/>
              <a:cxnLst/>
              <a:rect l="l" t="t" r="r" b="b"/>
              <a:pathLst>
                <a:path w="5503" h="5473" extrusionOk="0">
                  <a:moveTo>
                    <a:pt x="1" y="1"/>
                  </a:moveTo>
                  <a:lnTo>
                    <a:pt x="5503" y="5472"/>
                  </a:lnTo>
                  <a:lnTo>
                    <a:pt x="5503" y="519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9853448" y="7356441"/>
              <a:ext cx="414348" cy="414348"/>
            </a:xfrm>
            <a:custGeom>
              <a:avLst/>
              <a:gdLst/>
              <a:ahLst/>
              <a:cxnLst/>
              <a:rect l="l" t="t" r="r" b="b"/>
              <a:pathLst>
                <a:path w="4135" h="4135" extrusionOk="0">
                  <a:moveTo>
                    <a:pt x="1" y="1"/>
                  </a:moveTo>
                  <a:lnTo>
                    <a:pt x="4135" y="4135"/>
                  </a:lnTo>
                  <a:lnTo>
                    <a:pt x="4135" y="383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4"/>
          <p:cNvSpPr/>
          <p:nvPr/>
        </p:nvSpPr>
        <p:spPr>
          <a:xfrm rot="10800000" flipH="1">
            <a:off x="20436540" y="13393416"/>
            <a:ext cx="1286673" cy="1286673"/>
          </a:xfrm>
          <a:custGeom>
            <a:avLst/>
            <a:gdLst/>
            <a:ahLst/>
            <a:cxnLst/>
            <a:rect l="l" t="t" r="r" b="b"/>
            <a:pathLst>
              <a:path w="9332" h="9332" extrusionOk="0">
                <a:moveTo>
                  <a:pt x="0" y="0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 rot="10800000" flipH="1">
            <a:off x="19154140" y="10824346"/>
            <a:ext cx="1282537" cy="1286811"/>
          </a:xfrm>
          <a:custGeom>
            <a:avLst/>
            <a:gdLst/>
            <a:ahLst/>
            <a:cxnLst/>
            <a:rect l="l" t="t" r="r" b="b"/>
            <a:pathLst>
              <a:path w="9302" h="9333" extrusionOk="0">
                <a:moveTo>
                  <a:pt x="0" y="1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19967205" y="14684224"/>
            <a:ext cx="469473" cy="469473"/>
          </a:xfrm>
          <a:custGeom>
            <a:avLst/>
            <a:gdLst/>
            <a:ahLst/>
            <a:cxnLst/>
            <a:rect l="l" t="t" r="r" b="b"/>
            <a:pathLst>
              <a:path w="3405" h="3405" extrusionOk="0">
                <a:moveTo>
                  <a:pt x="0" y="0"/>
                </a:moveTo>
                <a:lnTo>
                  <a:pt x="0" y="3405"/>
                </a:lnTo>
                <a:lnTo>
                  <a:pt x="3404" y="3405"/>
                </a:lnTo>
                <a:lnTo>
                  <a:pt x="34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 rot="10800000" flipH="1">
            <a:off x="20440676" y="12111018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 rot="10800000" flipH="1">
            <a:off x="21731487" y="13401826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 rot="10800000" flipH="1">
            <a:off x="21727350" y="10828621"/>
            <a:ext cx="1286673" cy="1282537"/>
          </a:xfrm>
          <a:custGeom>
            <a:avLst/>
            <a:gdLst/>
            <a:ahLst/>
            <a:cxnLst/>
            <a:rect l="l" t="t" r="r" b="b"/>
            <a:pathLst>
              <a:path w="9332" h="9302" extrusionOk="0">
                <a:moveTo>
                  <a:pt x="0" y="1"/>
                </a:moveTo>
                <a:lnTo>
                  <a:pt x="0" y="9302"/>
                </a:lnTo>
                <a:lnTo>
                  <a:pt x="9332" y="9302"/>
                </a:lnTo>
                <a:lnTo>
                  <a:pt x="93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 rot="10800000" flipH="1">
            <a:off x="21727350" y="12115154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0" y="0"/>
                </a:moveTo>
                <a:lnTo>
                  <a:pt x="0" y="9301"/>
                </a:lnTo>
                <a:lnTo>
                  <a:pt x="9301" y="9301"/>
                </a:lnTo>
                <a:lnTo>
                  <a:pt x="93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 rot="10800000" flipH="1">
            <a:off x="21727350" y="14684224"/>
            <a:ext cx="1282537" cy="1286673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0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rot="10800000" flipH="1">
            <a:off x="20440676" y="12111018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 rot="10800000" flipH="1">
            <a:off x="21727350" y="12111018"/>
            <a:ext cx="1286673" cy="1286673"/>
          </a:xfrm>
          <a:custGeom>
            <a:avLst/>
            <a:gdLst/>
            <a:ahLst/>
            <a:cxnLst/>
            <a:rect l="l" t="t" r="r" b="b"/>
            <a:pathLst>
              <a:path w="9332" h="9332" extrusionOk="0">
                <a:moveTo>
                  <a:pt x="0" y="0"/>
                </a:moveTo>
                <a:cubicBezTo>
                  <a:pt x="0" y="5167"/>
                  <a:pt x="4195" y="9332"/>
                  <a:pt x="9332" y="9332"/>
                </a:cubicBezTo>
                <a:lnTo>
                  <a:pt x="9332" y="5015"/>
                </a:lnTo>
                <a:cubicBezTo>
                  <a:pt x="6566" y="4955"/>
                  <a:pt x="4347" y="2766"/>
                  <a:pt x="4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 rot="10800000" flipH="1">
            <a:off x="19560604" y="12513345"/>
            <a:ext cx="477883" cy="477883"/>
          </a:xfrm>
          <a:custGeom>
            <a:avLst/>
            <a:gdLst/>
            <a:ahLst/>
            <a:cxnLst/>
            <a:rect l="l" t="t" r="r" b="b"/>
            <a:pathLst>
              <a:path w="3466" h="3466" extrusionOk="0">
                <a:moveTo>
                  <a:pt x="1" y="1"/>
                </a:moveTo>
                <a:lnTo>
                  <a:pt x="3466" y="3466"/>
                </a:lnTo>
                <a:lnTo>
                  <a:pt x="346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rot="10800000" flipH="1">
            <a:off x="22133814" y="11289545"/>
            <a:ext cx="473747" cy="469611"/>
          </a:xfrm>
          <a:custGeom>
            <a:avLst/>
            <a:gdLst/>
            <a:ahLst/>
            <a:cxnLst/>
            <a:rect l="l" t="t" r="r" b="b"/>
            <a:pathLst>
              <a:path w="3436" h="3406" extrusionOk="0">
                <a:moveTo>
                  <a:pt x="1" y="1"/>
                </a:moveTo>
                <a:lnTo>
                  <a:pt x="3435" y="3405"/>
                </a:lnTo>
                <a:lnTo>
                  <a:pt x="34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rot="10800000" flipH="1">
            <a:off x="19158277" y="13393416"/>
            <a:ext cx="1282537" cy="1290947"/>
          </a:xfrm>
          <a:custGeom>
            <a:avLst/>
            <a:gdLst/>
            <a:ahLst/>
            <a:cxnLst/>
            <a:rect l="l" t="t" r="r" b="b"/>
            <a:pathLst>
              <a:path w="9302" h="9363" extrusionOk="0">
                <a:moveTo>
                  <a:pt x="1" y="1"/>
                </a:moveTo>
                <a:lnTo>
                  <a:pt x="1" y="9363"/>
                </a:lnTo>
                <a:lnTo>
                  <a:pt x="9302" y="936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 rot="10800000" flipH="1">
            <a:off x="21727344" y="15975049"/>
            <a:ext cx="1282537" cy="1353677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0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 rot="10800000" flipH="1">
            <a:off x="21731478" y="9537821"/>
            <a:ext cx="1282537" cy="1286811"/>
          </a:xfrm>
          <a:custGeom>
            <a:avLst/>
            <a:gdLst/>
            <a:ahLst/>
            <a:cxnLst/>
            <a:rect l="l" t="t" r="r" b="b"/>
            <a:pathLst>
              <a:path w="9302" h="9333" extrusionOk="0">
                <a:moveTo>
                  <a:pt x="0" y="1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4"/>
          <p:cNvCxnSpPr/>
          <p:nvPr/>
        </p:nvCxnSpPr>
        <p:spPr>
          <a:xfrm rot="10800000">
            <a:off x="-1484975" y="16136125"/>
            <a:ext cx="84159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3" name="Google Shape;153;p4"/>
          <p:cNvGrpSpPr/>
          <p:nvPr/>
        </p:nvGrpSpPr>
        <p:grpSpPr>
          <a:xfrm>
            <a:off x="457193" y="475495"/>
            <a:ext cx="3590910" cy="3590888"/>
            <a:chOff x="488069" y="429960"/>
            <a:chExt cx="1479080" cy="1479071"/>
          </a:xfrm>
        </p:grpSpPr>
        <p:sp>
          <p:nvSpPr>
            <p:cNvPr id="154" name="Google Shape;154;p4"/>
            <p:cNvSpPr/>
            <p:nvPr/>
          </p:nvSpPr>
          <p:spPr>
            <a:xfrm>
              <a:off x="488069" y="429960"/>
              <a:ext cx="333727" cy="333722"/>
            </a:xfrm>
            <a:custGeom>
              <a:avLst/>
              <a:gdLst/>
              <a:ahLst/>
              <a:cxnLst/>
              <a:rect l="l" t="t" r="r" b="b"/>
              <a:pathLst>
                <a:path w="2037" h="2037" extrusionOk="0">
                  <a:moveTo>
                    <a:pt x="1672" y="0"/>
                  </a:moveTo>
                  <a:lnTo>
                    <a:pt x="0" y="1611"/>
                  </a:lnTo>
                  <a:lnTo>
                    <a:pt x="0" y="203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88069" y="429960"/>
              <a:ext cx="1225139" cy="1225121"/>
            </a:xfrm>
            <a:custGeom>
              <a:avLst/>
              <a:gdLst/>
              <a:ahLst/>
              <a:cxnLst/>
              <a:rect l="l" t="t" r="r" b="b"/>
              <a:pathLst>
                <a:path w="7478" h="7478" extrusionOk="0">
                  <a:moveTo>
                    <a:pt x="7113" y="0"/>
                  </a:moveTo>
                  <a:lnTo>
                    <a:pt x="0" y="7082"/>
                  </a:lnTo>
                  <a:lnTo>
                    <a:pt x="0" y="7477"/>
                  </a:lnTo>
                  <a:lnTo>
                    <a:pt x="74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488069" y="429960"/>
              <a:ext cx="632557" cy="627469"/>
            </a:xfrm>
            <a:custGeom>
              <a:avLst/>
              <a:gdLst/>
              <a:ahLst/>
              <a:cxnLst/>
              <a:rect l="l" t="t" r="r" b="b"/>
              <a:pathLst>
                <a:path w="3861" h="3830" extrusionOk="0">
                  <a:moveTo>
                    <a:pt x="3465" y="0"/>
                  </a:moveTo>
                  <a:lnTo>
                    <a:pt x="0" y="3435"/>
                  </a:lnTo>
                  <a:lnTo>
                    <a:pt x="0" y="383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8069" y="429960"/>
              <a:ext cx="1479080" cy="1479057"/>
            </a:xfrm>
            <a:custGeom>
              <a:avLst/>
              <a:gdLst/>
              <a:ahLst/>
              <a:cxnLst/>
              <a:rect l="l" t="t" r="r" b="b"/>
              <a:pathLst>
                <a:path w="9028" h="9028" extrusionOk="0">
                  <a:moveTo>
                    <a:pt x="8936" y="0"/>
                  </a:moveTo>
                  <a:lnTo>
                    <a:pt x="0" y="8876"/>
                  </a:lnTo>
                  <a:lnTo>
                    <a:pt x="0" y="9028"/>
                  </a:lnTo>
                  <a:lnTo>
                    <a:pt x="274" y="9028"/>
                  </a:lnTo>
                  <a:lnTo>
                    <a:pt x="9028" y="243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88069" y="429960"/>
              <a:ext cx="926309" cy="926295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5289" y="0"/>
                  </a:moveTo>
                  <a:lnTo>
                    <a:pt x="0" y="5259"/>
                  </a:lnTo>
                  <a:lnTo>
                    <a:pt x="0" y="5654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359494" y="1301382"/>
              <a:ext cx="607655" cy="607645"/>
            </a:xfrm>
            <a:custGeom>
              <a:avLst/>
              <a:gdLst/>
              <a:ahLst/>
              <a:cxnLst/>
              <a:rect l="l" t="t" r="r" b="b"/>
              <a:pathLst>
                <a:path w="3709" h="3709" extrusionOk="0">
                  <a:moveTo>
                    <a:pt x="3709" y="0"/>
                  </a:moveTo>
                  <a:lnTo>
                    <a:pt x="0" y="3709"/>
                  </a:lnTo>
                  <a:lnTo>
                    <a:pt x="426" y="3709"/>
                  </a:lnTo>
                  <a:lnTo>
                    <a:pt x="3709" y="36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658325" y="1595132"/>
              <a:ext cx="308824" cy="313898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1885" y="1"/>
                  </a:moveTo>
                  <a:lnTo>
                    <a:pt x="0" y="1916"/>
                  </a:lnTo>
                  <a:lnTo>
                    <a:pt x="365" y="1916"/>
                  </a:lnTo>
                  <a:lnTo>
                    <a:pt x="1885" y="396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66912" y="703723"/>
              <a:ext cx="1200237" cy="1205297"/>
            </a:xfrm>
            <a:custGeom>
              <a:avLst/>
              <a:gdLst/>
              <a:ahLst/>
              <a:cxnLst/>
              <a:rect l="l" t="t" r="r" b="b"/>
              <a:pathLst>
                <a:path w="7326" h="7357" extrusionOk="0">
                  <a:moveTo>
                    <a:pt x="7326" y="1"/>
                  </a:moveTo>
                  <a:lnTo>
                    <a:pt x="0" y="7357"/>
                  </a:lnTo>
                  <a:lnTo>
                    <a:pt x="395" y="7357"/>
                  </a:lnTo>
                  <a:lnTo>
                    <a:pt x="7326" y="396"/>
                  </a:lnTo>
                  <a:lnTo>
                    <a:pt x="7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060664" y="1002552"/>
              <a:ext cx="906485" cy="906471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5533" y="1"/>
                  </a:moveTo>
                  <a:lnTo>
                    <a:pt x="1" y="5533"/>
                  </a:lnTo>
                  <a:lnTo>
                    <a:pt x="426" y="5533"/>
                  </a:lnTo>
                  <a:lnTo>
                    <a:pt x="5533" y="396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4"/>
          <p:cNvGrpSpPr/>
          <p:nvPr/>
        </p:nvGrpSpPr>
        <p:grpSpPr>
          <a:xfrm rot="10800000">
            <a:off x="457201" y="13256152"/>
            <a:ext cx="4055501" cy="3590900"/>
            <a:chOff x="51" y="60727"/>
            <a:chExt cx="4055501" cy="3590900"/>
          </a:xfrm>
        </p:grpSpPr>
        <p:sp>
          <p:nvSpPr>
            <p:cNvPr id="164" name="Google Shape;164;p4"/>
            <p:cNvSpPr/>
            <p:nvPr/>
          </p:nvSpPr>
          <p:spPr>
            <a:xfrm>
              <a:off x="51" y="60727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267424" y="60727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534796" y="60727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801706" y="60727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1" y="1172924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267424" y="1172924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534796" y="1172924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801706" y="1172924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1" y="2285120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267424" y="2285120"/>
              <a:ext cx="253846" cy="239949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1" y="3405192"/>
              <a:ext cx="253846" cy="246434"/>
            </a:xfrm>
            <a:custGeom>
              <a:avLst/>
              <a:gdLst/>
              <a:ahLst/>
              <a:cxnLst/>
              <a:rect l="l" t="t" r="r" b="b"/>
              <a:pathLst>
                <a:path w="548" h="532" extrusionOk="0">
                  <a:moveTo>
                    <a:pt x="342" y="1"/>
                  </a:moveTo>
                  <a:cubicBezTo>
                    <a:pt x="321" y="1"/>
                    <a:pt x="298" y="5"/>
                    <a:pt x="274" y="15"/>
                  </a:cubicBezTo>
                  <a:cubicBezTo>
                    <a:pt x="122" y="15"/>
                    <a:pt x="1" y="106"/>
                    <a:pt x="1" y="258"/>
                  </a:cubicBezTo>
                  <a:cubicBezTo>
                    <a:pt x="1" y="410"/>
                    <a:pt x="122" y="531"/>
                    <a:pt x="274" y="531"/>
                  </a:cubicBezTo>
                  <a:cubicBezTo>
                    <a:pt x="426" y="531"/>
                    <a:pt x="548" y="410"/>
                    <a:pt x="548" y="258"/>
                  </a:cubicBezTo>
                  <a:cubicBezTo>
                    <a:pt x="548" y="129"/>
                    <a:pt x="461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267424" y="3405192"/>
              <a:ext cx="253846" cy="246434"/>
            </a:xfrm>
            <a:custGeom>
              <a:avLst/>
              <a:gdLst/>
              <a:ahLst/>
              <a:cxnLst/>
              <a:rect l="l" t="t" r="r" b="b"/>
              <a:pathLst>
                <a:path w="548" h="532" extrusionOk="0">
                  <a:moveTo>
                    <a:pt x="342" y="1"/>
                  </a:moveTo>
                  <a:cubicBezTo>
                    <a:pt x="320" y="1"/>
                    <a:pt x="298" y="5"/>
                    <a:pt x="274" y="15"/>
                  </a:cubicBezTo>
                  <a:cubicBezTo>
                    <a:pt x="122" y="15"/>
                    <a:pt x="0" y="106"/>
                    <a:pt x="0" y="258"/>
                  </a:cubicBezTo>
                  <a:cubicBezTo>
                    <a:pt x="0" y="410"/>
                    <a:pt x="122" y="531"/>
                    <a:pt x="274" y="531"/>
                  </a:cubicBezTo>
                  <a:cubicBezTo>
                    <a:pt x="426" y="531"/>
                    <a:pt x="548" y="410"/>
                    <a:pt x="548" y="258"/>
                  </a:cubicBezTo>
                  <a:cubicBezTo>
                    <a:pt x="548" y="129"/>
                    <a:pt x="461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785386" y="1495097"/>
            <a:ext cx="21469200" cy="192390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785386" y="3871832"/>
            <a:ext cx="10078500" cy="1147770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1pPr>
            <a:lvl2pPr marL="914400" lvl="1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marL="3200400" lvl="6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marL="3657600" lvl="7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12176126" y="3871832"/>
            <a:ext cx="10078500" cy="1147770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1pPr>
            <a:lvl2pPr marL="914400" lvl="1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marL="3200400" lvl="6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marL="3657600" lvl="7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457200" y="475500"/>
            <a:ext cx="22119300" cy="2286000"/>
          </a:xfrm>
          <a:prstGeom prst="rect">
            <a:avLst/>
          </a:prstGeom>
          <a:ln>
            <a:noFill/>
          </a:ln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800"/>
              <a:buNone/>
              <a:defRPr sz="9020"/>
            </a:lvl1pPr>
            <a:lvl2pPr lvl="1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8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7"/>
          <p:cNvGrpSpPr/>
          <p:nvPr/>
        </p:nvGrpSpPr>
        <p:grpSpPr>
          <a:xfrm>
            <a:off x="19731103" y="73476"/>
            <a:ext cx="779079" cy="782657"/>
            <a:chOff x="16774148" y="4499496"/>
            <a:chExt cx="676284" cy="679390"/>
          </a:xfrm>
        </p:grpSpPr>
        <p:sp>
          <p:nvSpPr>
            <p:cNvPr id="202" name="Google Shape;202;p7"/>
            <p:cNvSpPr/>
            <p:nvPr/>
          </p:nvSpPr>
          <p:spPr>
            <a:xfrm>
              <a:off x="16774148" y="5026474"/>
              <a:ext cx="155418" cy="152412"/>
            </a:xfrm>
            <a:custGeom>
              <a:avLst/>
              <a:gdLst/>
              <a:ahLst/>
              <a:cxnLst/>
              <a:rect l="l" t="t" r="r" b="b"/>
              <a:pathLst>
                <a:path w="1551" h="1521" extrusionOk="0">
                  <a:moveTo>
                    <a:pt x="1" y="0"/>
                  </a:moveTo>
                  <a:lnTo>
                    <a:pt x="1" y="274"/>
                  </a:lnTo>
                  <a:lnTo>
                    <a:pt x="1247" y="1520"/>
                  </a:lnTo>
                  <a:lnTo>
                    <a:pt x="155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6774148" y="4615233"/>
              <a:ext cx="563553" cy="563653"/>
            </a:xfrm>
            <a:custGeom>
              <a:avLst/>
              <a:gdLst/>
              <a:ahLst/>
              <a:cxnLst/>
              <a:rect l="l" t="t" r="r" b="b"/>
              <a:pathLst>
                <a:path w="5624" h="5625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16774148" y="4889394"/>
              <a:ext cx="289492" cy="289492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" y="1"/>
                  </a:moveTo>
                  <a:lnTo>
                    <a:pt x="1" y="305"/>
                  </a:lnTo>
                  <a:lnTo>
                    <a:pt x="2615" y="2888"/>
                  </a:lnTo>
                  <a:lnTo>
                    <a:pt x="2888" y="2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6774148" y="4499496"/>
              <a:ext cx="676284" cy="679390"/>
            </a:xfrm>
            <a:custGeom>
              <a:avLst/>
              <a:gdLst/>
              <a:ahLst/>
              <a:cxnLst/>
              <a:rect l="l" t="t" r="r" b="b"/>
              <a:pathLst>
                <a:path w="6749" h="6780" extrusionOk="0">
                  <a:moveTo>
                    <a:pt x="1" y="1"/>
                  </a:moveTo>
                  <a:lnTo>
                    <a:pt x="1" y="92"/>
                  </a:lnTo>
                  <a:lnTo>
                    <a:pt x="6688" y="6779"/>
                  </a:lnTo>
                  <a:lnTo>
                    <a:pt x="6748" y="6779"/>
                  </a:lnTo>
                  <a:lnTo>
                    <a:pt x="6748" y="659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6774148" y="4752313"/>
              <a:ext cx="426573" cy="426573"/>
            </a:xfrm>
            <a:custGeom>
              <a:avLst/>
              <a:gdLst/>
              <a:ahLst/>
              <a:cxnLst/>
              <a:rect l="l" t="t" r="r" b="b"/>
              <a:pathLst>
                <a:path w="4257" h="4257" extrusionOk="0">
                  <a:moveTo>
                    <a:pt x="1" y="1"/>
                  </a:moveTo>
                  <a:lnTo>
                    <a:pt x="1" y="305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7173165" y="4499496"/>
              <a:ext cx="277267" cy="280374"/>
            </a:xfrm>
            <a:custGeom>
              <a:avLst/>
              <a:gdLst/>
              <a:ahLst/>
              <a:cxnLst/>
              <a:rect l="l" t="t" r="r" b="b"/>
              <a:pathLst>
                <a:path w="2767" h="2798" extrusionOk="0">
                  <a:moveTo>
                    <a:pt x="0" y="1"/>
                  </a:moveTo>
                  <a:lnTo>
                    <a:pt x="2766" y="2797"/>
                  </a:lnTo>
                  <a:lnTo>
                    <a:pt x="2766" y="249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7310245" y="4499496"/>
              <a:ext cx="140187" cy="143293"/>
            </a:xfrm>
            <a:custGeom>
              <a:avLst/>
              <a:gdLst/>
              <a:ahLst/>
              <a:cxnLst/>
              <a:rect l="l" t="t" r="r" b="b"/>
              <a:pathLst>
                <a:path w="1399" h="1430" extrusionOk="0">
                  <a:moveTo>
                    <a:pt x="0" y="1"/>
                  </a:moveTo>
                  <a:lnTo>
                    <a:pt x="1398" y="1430"/>
                  </a:lnTo>
                  <a:lnTo>
                    <a:pt x="1398" y="11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6902110" y="4499496"/>
              <a:ext cx="548322" cy="548422"/>
            </a:xfrm>
            <a:custGeom>
              <a:avLst/>
              <a:gdLst/>
              <a:ahLst/>
              <a:cxnLst/>
              <a:rect l="l" t="t" r="r" b="b"/>
              <a:pathLst>
                <a:path w="5472" h="5473" extrusionOk="0">
                  <a:moveTo>
                    <a:pt x="0" y="1"/>
                  </a:moveTo>
                  <a:lnTo>
                    <a:pt x="5471" y="5472"/>
                  </a:lnTo>
                  <a:lnTo>
                    <a:pt x="5471" y="522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7039191" y="4499496"/>
              <a:ext cx="411241" cy="417454"/>
            </a:xfrm>
            <a:custGeom>
              <a:avLst/>
              <a:gdLst/>
              <a:ahLst/>
              <a:cxnLst/>
              <a:rect l="l" t="t" r="r" b="b"/>
              <a:pathLst>
                <a:path w="4104" h="4166" extrusionOk="0">
                  <a:moveTo>
                    <a:pt x="0" y="1"/>
                  </a:moveTo>
                  <a:lnTo>
                    <a:pt x="4103" y="4165"/>
                  </a:lnTo>
                  <a:lnTo>
                    <a:pt x="4103" y="386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/>
          <p:nvPr/>
        </p:nvSpPr>
        <p:spPr>
          <a:xfrm>
            <a:off x="18496449" y="-94843"/>
            <a:ext cx="1077263" cy="1077378"/>
          </a:xfrm>
          <a:custGeom>
            <a:avLst/>
            <a:gdLst/>
            <a:ahLst/>
            <a:cxnLst/>
            <a:rect l="l" t="t" r="r" b="b"/>
            <a:pathLst>
              <a:path w="9332" h="9333" extrusionOk="0">
                <a:moveTo>
                  <a:pt x="0" y="1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20654345" y="-94843"/>
            <a:ext cx="1073800" cy="1073800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20994774" y="196409"/>
            <a:ext cx="393065" cy="396643"/>
          </a:xfrm>
          <a:custGeom>
            <a:avLst/>
            <a:gdLst/>
            <a:ahLst/>
            <a:cxnLst/>
            <a:rect l="l" t="t" r="r" b="b"/>
            <a:pathLst>
              <a:path w="3405" h="3436" extrusionOk="0">
                <a:moveTo>
                  <a:pt x="0" y="1"/>
                </a:moveTo>
                <a:lnTo>
                  <a:pt x="3404" y="3435"/>
                </a:lnTo>
                <a:lnTo>
                  <a:pt x="3404" y="1"/>
                </a:lnTo>
                <a:close/>
              </a:path>
            </a:pathLst>
          </a:custGeom>
          <a:solidFill>
            <a:srgbClr val="00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7"/>
          <p:cNvGrpSpPr/>
          <p:nvPr/>
        </p:nvGrpSpPr>
        <p:grpSpPr>
          <a:xfrm flipH="1">
            <a:off x="21611709" y="3364676"/>
            <a:ext cx="779079" cy="779079"/>
            <a:chOff x="19591512" y="7356441"/>
            <a:chExt cx="676284" cy="676284"/>
          </a:xfrm>
        </p:grpSpPr>
        <p:sp>
          <p:nvSpPr>
            <p:cNvPr id="215" name="Google Shape;215;p7"/>
            <p:cNvSpPr/>
            <p:nvPr/>
          </p:nvSpPr>
          <p:spPr>
            <a:xfrm>
              <a:off x="19591512" y="7880413"/>
              <a:ext cx="152412" cy="152312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" y="0"/>
                  </a:moveTo>
                  <a:lnTo>
                    <a:pt x="1" y="274"/>
                  </a:lnTo>
                  <a:lnTo>
                    <a:pt x="1217" y="1520"/>
                  </a:lnTo>
                  <a:lnTo>
                    <a:pt x="1520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9591512" y="7469171"/>
              <a:ext cx="563553" cy="563553"/>
            </a:xfrm>
            <a:custGeom>
              <a:avLst/>
              <a:gdLst/>
              <a:ahLst/>
              <a:cxnLst/>
              <a:rect l="l" t="t" r="r" b="b"/>
              <a:pathLst>
                <a:path w="5624" h="5624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9591512" y="7743332"/>
              <a:ext cx="289492" cy="289392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" y="0"/>
                  </a:moveTo>
                  <a:lnTo>
                    <a:pt x="1" y="304"/>
                  </a:lnTo>
                  <a:lnTo>
                    <a:pt x="2584" y="2888"/>
                  </a:lnTo>
                  <a:lnTo>
                    <a:pt x="2888" y="2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9591512" y="7356441"/>
              <a:ext cx="676284" cy="676284"/>
            </a:xfrm>
            <a:custGeom>
              <a:avLst/>
              <a:gdLst/>
              <a:ahLst/>
              <a:cxnLst/>
              <a:rect l="l" t="t" r="r" b="b"/>
              <a:pathLst>
                <a:path w="6749" h="6749" extrusionOk="0">
                  <a:moveTo>
                    <a:pt x="1" y="1"/>
                  </a:moveTo>
                  <a:lnTo>
                    <a:pt x="1" y="62"/>
                  </a:lnTo>
                  <a:lnTo>
                    <a:pt x="6688" y="6749"/>
                  </a:lnTo>
                  <a:lnTo>
                    <a:pt x="6749" y="6749"/>
                  </a:lnTo>
                  <a:lnTo>
                    <a:pt x="6749" y="656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9591512" y="7606252"/>
              <a:ext cx="426573" cy="426472"/>
            </a:xfrm>
            <a:custGeom>
              <a:avLst/>
              <a:gdLst/>
              <a:ahLst/>
              <a:cxnLst/>
              <a:rect l="l" t="t" r="r" b="b"/>
              <a:pathLst>
                <a:path w="4257" h="4256" extrusionOk="0">
                  <a:moveTo>
                    <a:pt x="1" y="0"/>
                  </a:moveTo>
                  <a:lnTo>
                    <a:pt x="1" y="304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9990528" y="7356441"/>
              <a:ext cx="277267" cy="277267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" y="1"/>
                  </a:moveTo>
                  <a:lnTo>
                    <a:pt x="2767" y="2767"/>
                  </a:lnTo>
                  <a:lnTo>
                    <a:pt x="2767" y="24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0127609" y="7356441"/>
              <a:ext cx="140187" cy="140287"/>
            </a:xfrm>
            <a:custGeom>
              <a:avLst/>
              <a:gdLst/>
              <a:ahLst/>
              <a:cxnLst/>
              <a:rect l="l" t="t" r="r" b="b"/>
              <a:pathLst>
                <a:path w="1399" h="1400" extrusionOk="0">
                  <a:moveTo>
                    <a:pt x="0" y="1"/>
                  </a:moveTo>
                  <a:lnTo>
                    <a:pt x="1399" y="1399"/>
                  </a:lnTo>
                  <a:lnTo>
                    <a:pt x="1399" y="109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9716368" y="7356441"/>
              <a:ext cx="551428" cy="548422"/>
            </a:xfrm>
            <a:custGeom>
              <a:avLst/>
              <a:gdLst/>
              <a:ahLst/>
              <a:cxnLst/>
              <a:rect l="l" t="t" r="r" b="b"/>
              <a:pathLst>
                <a:path w="5503" h="5473" extrusionOk="0">
                  <a:moveTo>
                    <a:pt x="1" y="1"/>
                  </a:moveTo>
                  <a:lnTo>
                    <a:pt x="5503" y="5472"/>
                  </a:lnTo>
                  <a:lnTo>
                    <a:pt x="5503" y="519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9853448" y="7356441"/>
              <a:ext cx="414348" cy="414348"/>
            </a:xfrm>
            <a:custGeom>
              <a:avLst/>
              <a:gdLst/>
              <a:ahLst/>
              <a:cxnLst/>
              <a:rect l="l" t="t" r="r" b="b"/>
              <a:pathLst>
                <a:path w="4135" h="4135" extrusionOk="0">
                  <a:moveTo>
                    <a:pt x="1" y="1"/>
                  </a:moveTo>
                  <a:lnTo>
                    <a:pt x="4135" y="4135"/>
                  </a:lnTo>
                  <a:lnTo>
                    <a:pt x="4135" y="383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7"/>
          <p:cNvSpPr/>
          <p:nvPr/>
        </p:nvSpPr>
        <p:spPr>
          <a:xfrm>
            <a:off x="22681985" y="1042111"/>
            <a:ext cx="1077263" cy="1077263"/>
          </a:xfrm>
          <a:custGeom>
            <a:avLst/>
            <a:gdLst/>
            <a:ahLst/>
            <a:cxnLst/>
            <a:rect l="l" t="t" r="r" b="b"/>
            <a:pathLst>
              <a:path w="9332" h="9332" extrusionOk="0">
                <a:moveTo>
                  <a:pt x="0" y="0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 flipH="1">
            <a:off x="22681985" y="3192962"/>
            <a:ext cx="1073800" cy="1077378"/>
          </a:xfrm>
          <a:custGeom>
            <a:avLst/>
            <a:gdLst/>
            <a:ahLst/>
            <a:cxnLst/>
            <a:rect l="l" t="t" r="r" b="b"/>
            <a:pathLst>
              <a:path w="9302" h="9333" extrusionOk="0">
                <a:moveTo>
                  <a:pt x="0" y="1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22422866" y="645580"/>
            <a:ext cx="393065" cy="393065"/>
          </a:xfrm>
          <a:custGeom>
            <a:avLst/>
            <a:gdLst/>
            <a:ahLst/>
            <a:cxnLst/>
            <a:rect l="l" t="t" r="r" b="b"/>
            <a:pathLst>
              <a:path w="3405" h="3405" extrusionOk="0">
                <a:moveTo>
                  <a:pt x="0" y="0"/>
                </a:moveTo>
                <a:lnTo>
                  <a:pt x="0" y="3405"/>
                </a:lnTo>
                <a:lnTo>
                  <a:pt x="3404" y="3405"/>
                </a:lnTo>
                <a:lnTo>
                  <a:pt x="34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22681985" y="2119268"/>
            <a:ext cx="1073800" cy="1073800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22681985" y="2119268"/>
            <a:ext cx="1073800" cy="1073800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21952022" y="2456118"/>
            <a:ext cx="400106" cy="400106"/>
          </a:xfrm>
          <a:custGeom>
            <a:avLst/>
            <a:gdLst/>
            <a:ahLst/>
            <a:cxnLst/>
            <a:rect l="l" t="t" r="r" b="b"/>
            <a:pathLst>
              <a:path w="3466" h="3466" extrusionOk="0">
                <a:moveTo>
                  <a:pt x="1" y="1"/>
                </a:moveTo>
                <a:lnTo>
                  <a:pt x="3466" y="3466"/>
                </a:lnTo>
                <a:lnTo>
                  <a:pt x="346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21615172" y="1038533"/>
            <a:ext cx="1073800" cy="1080841"/>
          </a:xfrm>
          <a:custGeom>
            <a:avLst/>
            <a:gdLst/>
            <a:ahLst/>
            <a:cxnLst/>
            <a:rect l="l" t="t" r="r" b="b"/>
            <a:pathLst>
              <a:path w="9302" h="9363" extrusionOk="0">
                <a:moveTo>
                  <a:pt x="1" y="1"/>
                </a:moveTo>
                <a:lnTo>
                  <a:pt x="1" y="9363"/>
                </a:lnTo>
                <a:lnTo>
                  <a:pt x="9302" y="936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" name="Google Shape;231;p7"/>
          <p:cNvCxnSpPr/>
          <p:nvPr/>
        </p:nvCxnSpPr>
        <p:spPr>
          <a:xfrm rot="10800000">
            <a:off x="-1484975" y="16136125"/>
            <a:ext cx="84159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>
            <a:spLocks noGrp="1"/>
          </p:cNvSpPr>
          <p:nvPr>
            <p:ph type="title"/>
          </p:nvPr>
        </p:nvSpPr>
        <p:spPr>
          <a:xfrm>
            <a:off x="785386" y="1866583"/>
            <a:ext cx="7075200" cy="2538900"/>
          </a:xfrm>
          <a:prstGeom prst="rect">
            <a:avLst/>
          </a:prstGeom>
        </p:spPr>
        <p:txBody>
          <a:bodyPr spcFirstLastPara="1" wrap="square" lIns="255950" tIns="255950" rIns="255950" bIns="2559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234" name="Google Shape;234;p8"/>
          <p:cNvSpPr txBox="1">
            <a:spLocks noGrp="1"/>
          </p:cNvSpPr>
          <p:nvPr>
            <p:ph type="body" idx="1"/>
          </p:nvPr>
        </p:nvSpPr>
        <p:spPr>
          <a:xfrm>
            <a:off x="785386" y="4668472"/>
            <a:ext cx="7075200" cy="1068150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1pPr>
            <a:lvl2pPr marL="914400" lvl="1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marL="3200400" lvl="6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marL="3657600" lvl="7" indent="-44450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>
            <a:endParaRPr/>
          </a:p>
        </p:txBody>
      </p:sp>
      <p:sp>
        <p:nvSpPr>
          <p:cNvPr id="235" name="Google Shape;235;p8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235276" y="1512315"/>
            <a:ext cx="16044900" cy="137433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/>
          <p:nvPr/>
        </p:nvSpPr>
        <p:spPr>
          <a:xfrm>
            <a:off x="11520000" y="-420"/>
            <a:ext cx="11520000" cy="172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5950" tIns="255950" rIns="255950" bIns="255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668976" y="4142950"/>
            <a:ext cx="10192500" cy="4980000"/>
          </a:xfrm>
          <a:prstGeom prst="rect">
            <a:avLst/>
          </a:prstGeom>
        </p:spPr>
        <p:txBody>
          <a:bodyPr spcFirstLastPara="1" wrap="square" lIns="255950" tIns="255950" rIns="255950" bIns="2559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ubTitle" idx="1"/>
          </p:nvPr>
        </p:nvSpPr>
        <p:spPr>
          <a:xfrm>
            <a:off x="668976" y="9417155"/>
            <a:ext cx="10192500" cy="414930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body" idx="2"/>
          </p:nvPr>
        </p:nvSpPr>
        <p:spPr>
          <a:xfrm>
            <a:off x="12445984" y="2432588"/>
            <a:ext cx="9668100" cy="124140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/>
            </a:lvl1pPr>
            <a:lvl2pPr marL="914400" lvl="1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/>
            </a:lvl2pPr>
            <a:lvl3pPr marL="1371600" lvl="2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/>
            </a:lvl3pPr>
            <a:lvl4pPr marL="1828800" lvl="3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4pPr>
            <a:lvl5pPr marL="2286000" lvl="4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/>
            </a:lvl5pPr>
            <a:lvl6pPr marL="2743200" lvl="5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/>
            </a:lvl6pPr>
            <a:lvl7pPr marL="3200400" lvl="6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7pPr>
            <a:lvl8pPr marL="3657600" lvl="7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/>
            </a:lvl8pPr>
            <a:lvl9pPr marL="4114800" lvl="8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body" idx="1"/>
          </p:nvPr>
        </p:nvSpPr>
        <p:spPr>
          <a:xfrm>
            <a:off x="785386" y="14212955"/>
            <a:ext cx="15115200" cy="20328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</a:lstStyle>
          <a:p>
            <a:endParaRPr/>
          </a:p>
        </p:txBody>
      </p:sp>
      <p:sp>
        <p:nvSpPr>
          <p:cNvPr id="247" name="Google Shape;247;p11"/>
          <p:cNvSpPr txBox="1">
            <a:spLocks noGrp="1"/>
          </p:cNvSpPr>
          <p:nvPr>
            <p:ph type="sldNum" idx="12"/>
          </p:nvPr>
        </p:nvSpPr>
        <p:spPr>
          <a:xfrm>
            <a:off x="21347925" y="15666450"/>
            <a:ext cx="13827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5386" y="1495097"/>
            <a:ext cx="214692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950" tIns="255950" rIns="255950" bIns="2559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Montserrat ExtraBold"/>
              <a:buNone/>
              <a:defRPr sz="7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5386" y="3871832"/>
            <a:ext cx="21469200" cy="11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546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Char char="●"/>
              <a:defRPr sz="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○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■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●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○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■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●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○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76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"/>
              <a:buChar char="■"/>
              <a:defRPr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2691276" y="3136001"/>
            <a:ext cx="177573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150" tIns="255150" rIns="255150" bIns="2551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roxima Nova Semibold"/>
              <a:buNone/>
              <a:defRPr sz="6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2691276" y="5696001"/>
            <a:ext cx="17757300" cy="8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150" tIns="255150" rIns="255150" bIns="255150" anchor="t" anchorCtr="0">
            <a:noAutofit/>
          </a:bodyPr>
          <a:lstStyle>
            <a:lvl1pPr marL="457200" lvl="0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●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○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■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●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○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■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●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○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25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3100"/>
              <a:buFont typeface="Proxima Nova"/>
              <a:buChar char="■"/>
              <a:defRPr sz="3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subTitle" idx="1"/>
          </p:nvPr>
        </p:nvSpPr>
        <p:spPr>
          <a:xfrm>
            <a:off x="9068817" y="15762515"/>
            <a:ext cx="4902465" cy="869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/>
                </a:solidFill>
              </a:rPr>
              <a:t>Грозный 2025 г.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ctrTitle"/>
          </p:nvPr>
        </p:nvSpPr>
        <p:spPr>
          <a:xfrm>
            <a:off x="1662800" y="4049486"/>
            <a:ext cx="19714500" cy="75546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dirty="0" smtClean="0"/>
              <a:t>Профилактика</a:t>
            </a:r>
            <a:r>
              <a:rPr lang="ru-RU" sz="12200" dirty="0"/>
              <a:t/>
            </a:r>
            <a:br>
              <a:rPr lang="ru-RU" sz="12200" dirty="0"/>
            </a:br>
            <a:r>
              <a:rPr lang="ru-RU" sz="12200" dirty="0" smtClean="0"/>
              <a:t>ДДТТ</a:t>
            </a:r>
            <a:r>
              <a:rPr lang="ru-RU" sz="17500" dirty="0"/>
              <a:t/>
            </a:r>
            <a:br>
              <a:rPr lang="ru-RU" sz="17500" dirty="0"/>
            </a:br>
            <a:r>
              <a:rPr lang="ru-RU" sz="10000" dirty="0" smtClean="0">
                <a:latin typeface="Montserrat"/>
                <a:sym typeface="Montserrat"/>
              </a:rPr>
              <a:t>Гарасаев Асламбек</a:t>
            </a:r>
            <a:endParaRPr sz="10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 rot="10800000" flipH="1">
            <a:off x="20423850" y="15975048"/>
            <a:ext cx="1350023" cy="1353677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0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457200" y="1196126"/>
            <a:ext cx="22119300" cy="22860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Autofit/>
          </a:bodyPr>
          <a:lstStyle/>
          <a:p>
            <a:pPr lvl="0"/>
            <a:r>
              <a:rPr lang="ru-RU" sz="8000" b="1" dirty="0" smtClean="0">
                <a:latin typeface="Montserrat ExtraBold" panose="020B0604020202020204" charset="-52"/>
              </a:rPr>
              <a:t>Внедрение паспорта</a:t>
            </a:r>
            <a:br>
              <a:rPr lang="ru-RU" sz="8000" b="1" dirty="0" smtClean="0">
                <a:latin typeface="Montserrat ExtraBold" panose="020B0604020202020204" charset="-52"/>
              </a:rPr>
            </a:br>
            <a:r>
              <a:rPr lang="ru-RU" sz="8000" b="1" dirty="0" smtClean="0">
                <a:latin typeface="Montserrat ExtraBold" panose="020B0604020202020204" charset="-52"/>
              </a:rPr>
              <a:t>безопасности</a:t>
            </a:r>
            <a:endParaRPr sz="8000" dirty="0">
              <a:latin typeface="Montserrat ExtraBold" panose="020B0604020202020204" charset="-52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7358744" y="4486330"/>
            <a:ext cx="14903798" cy="12192842"/>
          </a:xfrm>
          <a:prstGeom prst="rect">
            <a:avLst/>
          </a:prstGeom>
        </p:spPr>
        <p:txBody>
          <a:bodyPr spcFirstLastPara="1" wrap="square" lIns="1828800" tIns="914400" rIns="1828800" bIns="914400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ru-RU" sz="4800" b="1" dirty="0"/>
              <a:t>Типовой Паспорт должен иметь титульный лист и содержать следующие </a:t>
            </a:r>
            <a:r>
              <a:rPr lang="ru-RU" sz="4800" b="1" dirty="0" smtClean="0"/>
              <a:t>разделы:</a:t>
            </a:r>
            <a:endParaRPr lang="en-US" sz="4800" b="1" dirty="0" smtClean="0"/>
          </a:p>
          <a:p>
            <a:pPr marL="0" lvl="0" indent="0">
              <a:buSzPts val="1100"/>
              <a:buNone/>
            </a:pPr>
            <a:endParaRPr lang="en-US" sz="4800" b="1" dirty="0" smtClean="0"/>
          </a:p>
          <a:p>
            <a:pPr marL="571500" lvl="0" indent="-571500">
              <a:buSzPct val="150000"/>
              <a:buFont typeface="Wingdings" panose="05000000000000000000" pitchFamily="2" charset="2"/>
              <a:buChar char="ü"/>
            </a:pPr>
            <a:r>
              <a:rPr lang="ru-RU" sz="4800" b="1" i="1" dirty="0" smtClean="0"/>
              <a:t>Общие сведения;</a:t>
            </a:r>
            <a:endParaRPr lang="en-US" sz="4800" b="1" i="1" dirty="0" smtClean="0"/>
          </a:p>
          <a:p>
            <a:pPr marL="0" lvl="0" indent="0">
              <a:buSzPct val="150000"/>
              <a:buNone/>
            </a:pPr>
            <a:endParaRPr lang="en-US" sz="4800" b="1" i="1" dirty="0" smtClean="0"/>
          </a:p>
          <a:p>
            <a:pPr marL="571500" lvl="0" indent="-571500">
              <a:buSzPct val="150000"/>
              <a:buFont typeface="Wingdings" panose="05000000000000000000" pitchFamily="2" charset="2"/>
              <a:buChar char="ü"/>
            </a:pPr>
            <a:r>
              <a:rPr lang="ru-RU" sz="4800" b="1" i="1" dirty="0" smtClean="0"/>
              <a:t>План-схемы;</a:t>
            </a:r>
            <a:endParaRPr lang="en-US" sz="4800" b="1" i="1" dirty="0" smtClean="0"/>
          </a:p>
          <a:p>
            <a:pPr marL="0" lvl="0" indent="0">
              <a:buSzPct val="150000"/>
              <a:buNone/>
            </a:pPr>
            <a:endParaRPr lang="en-US" sz="4800" b="1" i="1" dirty="0" smtClean="0"/>
          </a:p>
          <a:p>
            <a:pPr marL="571500" lvl="0" indent="-571500">
              <a:buSzPct val="150000"/>
              <a:buFont typeface="Wingdings" panose="05000000000000000000" pitchFamily="2" charset="2"/>
              <a:buChar char="ü"/>
            </a:pPr>
            <a:r>
              <a:rPr lang="ru-RU" sz="4800" b="1" i="1" dirty="0" smtClean="0"/>
              <a:t>Рекомендации </a:t>
            </a:r>
            <a:r>
              <a:rPr lang="ru-RU" sz="4800" b="1" i="1" dirty="0"/>
              <a:t>по реализации </a:t>
            </a:r>
            <a:r>
              <a:rPr lang="ru-RU" sz="4800" b="1" i="1" dirty="0" smtClean="0"/>
              <a:t>мероприятий;</a:t>
            </a:r>
            <a:endParaRPr lang="en-US" sz="4800" b="1" i="1" dirty="0" smtClean="0"/>
          </a:p>
          <a:p>
            <a:pPr marL="571500" lvl="0" indent="-571500">
              <a:buSzPct val="150000"/>
              <a:buFont typeface="Wingdings" panose="05000000000000000000" pitchFamily="2" charset="2"/>
              <a:buChar char="ü"/>
            </a:pPr>
            <a:endParaRPr lang="en-US" sz="4800" b="1" i="1" dirty="0" smtClean="0"/>
          </a:p>
          <a:p>
            <a:pPr marL="571500" lvl="0" indent="-571500">
              <a:buSzPct val="150000"/>
              <a:buFont typeface="Wingdings" panose="05000000000000000000" pitchFamily="2" charset="2"/>
              <a:buChar char="ü"/>
            </a:pPr>
            <a:r>
              <a:rPr lang="ru-RU" sz="4800" b="1" i="1" dirty="0" smtClean="0"/>
              <a:t>Методические рекомендации</a:t>
            </a:r>
            <a:endParaRPr sz="4800" b="1" i="1" dirty="0"/>
          </a:p>
        </p:txBody>
      </p:sp>
      <p:grpSp>
        <p:nvGrpSpPr>
          <p:cNvPr id="324" name="Google Shape;324;p19"/>
          <p:cNvGrpSpPr/>
          <p:nvPr/>
        </p:nvGrpSpPr>
        <p:grpSpPr>
          <a:xfrm rot="10800000" flipH="1">
            <a:off x="16753472" y="14901828"/>
            <a:ext cx="930566" cy="934841"/>
            <a:chOff x="16774148" y="4499496"/>
            <a:chExt cx="676284" cy="679390"/>
          </a:xfrm>
        </p:grpSpPr>
        <p:sp>
          <p:nvSpPr>
            <p:cNvPr id="325" name="Google Shape;325;p19"/>
            <p:cNvSpPr/>
            <p:nvPr/>
          </p:nvSpPr>
          <p:spPr>
            <a:xfrm>
              <a:off x="16774148" y="5026474"/>
              <a:ext cx="155418" cy="152412"/>
            </a:xfrm>
            <a:custGeom>
              <a:avLst/>
              <a:gdLst/>
              <a:ahLst/>
              <a:cxnLst/>
              <a:rect l="l" t="t" r="r" b="b"/>
              <a:pathLst>
                <a:path w="1551" h="1521" extrusionOk="0">
                  <a:moveTo>
                    <a:pt x="1" y="0"/>
                  </a:moveTo>
                  <a:lnTo>
                    <a:pt x="1" y="274"/>
                  </a:lnTo>
                  <a:lnTo>
                    <a:pt x="1247" y="1520"/>
                  </a:lnTo>
                  <a:lnTo>
                    <a:pt x="155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6774148" y="4615233"/>
              <a:ext cx="563553" cy="563653"/>
            </a:xfrm>
            <a:custGeom>
              <a:avLst/>
              <a:gdLst/>
              <a:ahLst/>
              <a:cxnLst/>
              <a:rect l="l" t="t" r="r" b="b"/>
              <a:pathLst>
                <a:path w="5624" h="5625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6774148" y="4889394"/>
              <a:ext cx="289492" cy="289492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" y="1"/>
                  </a:moveTo>
                  <a:lnTo>
                    <a:pt x="1" y="305"/>
                  </a:lnTo>
                  <a:lnTo>
                    <a:pt x="2615" y="2888"/>
                  </a:lnTo>
                  <a:lnTo>
                    <a:pt x="2888" y="2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16774148" y="4499496"/>
              <a:ext cx="676284" cy="679390"/>
            </a:xfrm>
            <a:custGeom>
              <a:avLst/>
              <a:gdLst/>
              <a:ahLst/>
              <a:cxnLst/>
              <a:rect l="l" t="t" r="r" b="b"/>
              <a:pathLst>
                <a:path w="6749" h="6780" extrusionOk="0">
                  <a:moveTo>
                    <a:pt x="1" y="1"/>
                  </a:moveTo>
                  <a:lnTo>
                    <a:pt x="1" y="92"/>
                  </a:lnTo>
                  <a:lnTo>
                    <a:pt x="6688" y="6779"/>
                  </a:lnTo>
                  <a:lnTo>
                    <a:pt x="6748" y="6779"/>
                  </a:lnTo>
                  <a:lnTo>
                    <a:pt x="6748" y="659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6774148" y="4752313"/>
              <a:ext cx="426573" cy="426573"/>
            </a:xfrm>
            <a:custGeom>
              <a:avLst/>
              <a:gdLst/>
              <a:ahLst/>
              <a:cxnLst/>
              <a:rect l="l" t="t" r="r" b="b"/>
              <a:pathLst>
                <a:path w="4257" h="4257" extrusionOk="0">
                  <a:moveTo>
                    <a:pt x="1" y="1"/>
                  </a:moveTo>
                  <a:lnTo>
                    <a:pt x="1" y="305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17173165" y="4499496"/>
              <a:ext cx="277267" cy="280374"/>
            </a:xfrm>
            <a:custGeom>
              <a:avLst/>
              <a:gdLst/>
              <a:ahLst/>
              <a:cxnLst/>
              <a:rect l="l" t="t" r="r" b="b"/>
              <a:pathLst>
                <a:path w="2767" h="2798" extrusionOk="0">
                  <a:moveTo>
                    <a:pt x="0" y="1"/>
                  </a:moveTo>
                  <a:lnTo>
                    <a:pt x="2766" y="2797"/>
                  </a:lnTo>
                  <a:lnTo>
                    <a:pt x="2766" y="249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7310245" y="4499496"/>
              <a:ext cx="140187" cy="143293"/>
            </a:xfrm>
            <a:custGeom>
              <a:avLst/>
              <a:gdLst/>
              <a:ahLst/>
              <a:cxnLst/>
              <a:rect l="l" t="t" r="r" b="b"/>
              <a:pathLst>
                <a:path w="1399" h="1430" extrusionOk="0">
                  <a:moveTo>
                    <a:pt x="0" y="1"/>
                  </a:moveTo>
                  <a:lnTo>
                    <a:pt x="1398" y="1430"/>
                  </a:lnTo>
                  <a:lnTo>
                    <a:pt x="1398" y="11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6902110" y="4499496"/>
              <a:ext cx="548322" cy="548422"/>
            </a:xfrm>
            <a:custGeom>
              <a:avLst/>
              <a:gdLst/>
              <a:ahLst/>
              <a:cxnLst/>
              <a:rect l="l" t="t" r="r" b="b"/>
              <a:pathLst>
                <a:path w="5472" h="5473" extrusionOk="0">
                  <a:moveTo>
                    <a:pt x="0" y="1"/>
                  </a:moveTo>
                  <a:lnTo>
                    <a:pt x="5471" y="5472"/>
                  </a:lnTo>
                  <a:lnTo>
                    <a:pt x="5471" y="522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7039191" y="4499496"/>
              <a:ext cx="411241" cy="417454"/>
            </a:xfrm>
            <a:custGeom>
              <a:avLst/>
              <a:gdLst/>
              <a:ahLst/>
              <a:cxnLst/>
              <a:rect l="l" t="t" r="r" b="b"/>
              <a:pathLst>
                <a:path w="4104" h="4166" extrusionOk="0">
                  <a:moveTo>
                    <a:pt x="0" y="1"/>
                  </a:moveTo>
                  <a:lnTo>
                    <a:pt x="4103" y="4165"/>
                  </a:lnTo>
                  <a:lnTo>
                    <a:pt x="4103" y="386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9"/>
          <p:cNvGrpSpPr/>
          <p:nvPr/>
        </p:nvGrpSpPr>
        <p:grpSpPr>
          <a:xfrm rot="10800000" flipH="1">
            <a:off x="20428995" y="15589170"/>
            <a:ext cx="440257" cy="444394"/>
            <a:chOff x="19445313" y="4356403"/>
            <a:chExt cx="319955" cy="322961"/>
          </a:xfrm>
        </p:grpSpPr>
        <p:sp>
          <p:nvSpPr>
            <p:cNvPr id="335" name="Google Shape;335;p19"/>
            <p:cNvSpPr/>
            <p:nvPr/>
          </p:nvSpPr>
          <p:spPr>
            <a:xfrm>
              <a:off x="19445313" y="4603108"/>
              <a:ext cx="73250" cy="76256"/>
            </a:xfrm>
            <a:custGeom>
              <a:avLst/>
              <a:gdLst/>
              <a:ahLst/>
              <a:cxnLst/>
              <a:rect l="l" t="t" r="r" b="b"/>
              <a:pathLst>
                <a:path w="731" h="761" extrusionOk="0">
                  <a:moveTo>
                    <a:pt x="1" y="0"/>
                  </a:moveTo>
                  <a:lnTo>
                    <a:pt x="1" y="152"/>
                  </a:lnTo>
                  <a:lnTo>
                    <a:pt x="578" y="760"/>
                  </a:lnTo>
                  <a:lnTo>
                    <a:pt x="730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9445313" y="4408209"/>
              <a:ext cx="268149" cy="271155"/>
            </a:xfrm>
            <a:custGeom>
              <a:avLst/>
              <a:gdLst/>
              <a:ahLst/>
              <a:cxnLst/>
              <a:rect l="l" t="t" r="r" b="b"/>
              <a:pathLst>
                <a:path w="2676" h="2706" extrusionOk="0">
                  <a:moveTo>
                    <a:pt x="1" y="0"/>
                  </a:moveTo>
                  <a:lnTo>
                    <a:pt x="1" y="152"/>
                  </a:lnTo>
                  <a:lnTo>
                    <a:pt x="2524" y="2705"/>
                  </a:lnTo>
                  <a:lnTo>
                    <a:pt x="2676" y="2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9445313" y="4539177"/>
              <a:ext cx="137181" cy="140187"/>
            </a:xfrm>
            <a:custGeom>
              <a:avLst/>
              <a:gdLst/>
              <a:ahLst/>
              <a:cxnLst/>
              <a:rect l="l" t="t" r="r" b="b"/>
              <a:pathLst>
                <a:path w="1369" h="1399" extrusionOk="0">
                  <a:moveTo>
                    <a:pt x="1" y="0"/>
                  </a:moveTo>
                  <a:lnTo>
                    <a:pt x="1" y="152"/>
                  </a:lnTo>
                  <a:lnTo>
                    <a:pt x="1217" y="1398"/>
                  </a:lnTo>
                  <a:lnTo>
                    <a:pt x="1368" y="1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9445313" y="4356403"/>
              <a:ext cx="319955" cy="322961"/>
            </a:xfrm>
            <a:custGeom>
              <a:avLst/>
              <a:gdLst/>
              <a:ahLst/>
              <a:cxnLst/>
              <a:rect l="l" t="t" r="r" b="b"/>
              <a:pathLst>
                <a:path w="3193" h="3223" extrusionOk="0">
                  <a:moveTo>
                    <a:pt x="1" y="0"/>
                  </a:moveTo>
                  <a:lnTo>
                    <a:pt x="1" y="31"/>
                  </a:lnTo>
                  <a:lnTo>
                    <a:pt x="3162" y="3222"/>
                  </a:lnTo>
                  <a:lnTo>
                    <a:pt x="3192" y="3222"/>
                  </a:lnTo>
                  <a:lnTo>
                    <a:pt x="3192" y="310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9445313" y="4475146"/>
              <a:ext cx="201111" cy="204218"/>
            </a:xfrm>
            <a:custGeom>
              <a:avLst/>
              <a:gdLst/>
              <a:ahLst/>
              <a:cxnLst/>
              <a:rect l="l" t="t" r="r" b="b"/>
              <a:pathLst>
                <a:path w="2007" h="2038" extrusionOk="0">
                  <a:moveTo>
                    <a:pt x="1" y="1"/>
                  </a:moveTo>
                  <a:lnTo>
                    <a:pt x="1" y="153"/>
                  </a:lnTo>
                  <a:lnTo>
                    <a:pt x="1885" y="2037"/>
                  </a:lnTo>
                  <a:lnTo>
                    <a:pt x="2007" y="2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9637206" y="4356403"/>
              <a:ext cx="128062" cy="134074"/>
            </a:xfrm>
            <a:custGeom>
              <a:avLst/>
              <a:gdLst/>
              <a:ahLst/>
              <a:cxnLst/>
              <a:rect l="l" t="t" r="r" b="b"/>
              <a:pathLst>
                <a:path w="1278" h="1338" extrusionOk="0">
                  <a:moveTo>
                    <a:pt x="1" y="0"/>
                  </a:moveTo>
                  <a:lnTo>
                    <a:pt x="1277" y="1338"/>
                  </a:lnTo>
                  <a:lnTo>
                    <a:pt x="1277" y="118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9701136" y="4356403"/>
              <a:ext cx="64131" cy="67137"/>
            </a:xfrm>
            <a:custGeom>
              <a:avLst/>
              <a:gdLst/>
              <a:ahLst/>
              <a:cxnLst/>
              <a:rect l="l" t="t" r="r" b="b"/>
              <a:pathLst>
                <a:path w="640" h="670" extrusionOk="0">
                  <a:moveTo>
                    <a:pt x="1" y="0"/>
                  </a:moveTo>
                  <a:lnTo>
                    <a:pt x="639" y="669"/>
                  </a:lnTo>
                  <a:lnTo>
                    <a:pt x="639" y="51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9503232" y="4356403"/>
              <a:ext cx="262036" cy="262036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0" y="0"/>
                  </a:moveTo>
                  <a:lnTo>
                    <a:pt x="2614" y="2614"/>
                  </a:lnTo>
                  <a:lnTo>
                    <a:pt x="2614" y="246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9567162" y="4356403"/>
              <a:ext cx="198105" cy="19810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" y="0"/>
                  </a:moveTo>
                  <a:lnTo>
                    <a:pt x="1976" y="1976"/>
                  </a:lnTo>
                  <a:lnTo>
                    <a:pt x="1976" y="182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9"/>
          <p:cNvSpPr/>
          <p:nvPr/>
        </p:nvSpPr>
        <p:spPr>
          <a:xfrm rot="10800000" flipH="1">
            <a:off x="15277573" y="14751232"/>
            <a:ext cx="1286673" cy="1286811"/>
          </a:xfrm>
          <a:custGeom>
            <a:avLst/>
            <a:gdLst/>
            <a:ahLst/>
            <a:cxnLst/>
            <a:rect l="l" t="t" r="r" b="b"/>
            <a:pathLst>
              <a:path w="9332" h="9333" extrusionOk="0">
                <a:moveTo>
                  <a:pt x="0" y="1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/>
          <p:nvPr/>
        </p:nvSpPr>
        <p:spPr>
          <a:xfrm rot="10800000" flipH="1">
            <a:off x="16568383" y="16042040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0" y="1"/>
                </a:moveTo>
                <a:lnTo>
                  <a:pt x="0" y="9302"/>
                </a:lnTo>
                <a:lnTo>
                  <a:pt x="9301" y="9302"/>
                </a:lnTo>
                <a:lnTo>
                  <a:pt x="93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 rot="10800000" flipH="1">
            <a:off x="19137319" y="16037904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 rot="10800000" flipH="1">
            <a:off x="19556467" y="16461188"/>
            <a:ext cx="440105" cy="440105"/>
          </a:xfrm>
          <a:custGeom>
            <a:avLst/>
            <a:gdLst/>
            <a:ahLst/>
            <a:cxnLst/>
            <a:rect l="l" t="t" r="r" b="b"/>
            <a:pathLst>
              <a:path w="3192" h="3192" extrusionOk="0">
                <a:moveTo>
                  <a:pt x="0" y="0"/>
                </a:moveTo>
                <a:lnTo>
                  <a:pt x="0" y="3192"/>
                </a:lnTo>
                <a:lnTo>
                  <a:pt x="3192" y="3192"/>
                </a:lnTo>
                <a:lnTo>
                  <a:pt x="31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 rot="10800000" flipH="1">
            <a:off x="17854920" y="14755506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9"/>
          <p:cNvSpPr/>
          <p:nvPr/>
        </p:nvSpPr>
        <p:spPr>
          <a:xfrm rot="10800000" flipH="1">
            <a:off x="17850783" y="16042040"/>
            <a:ext cx="1286673" cy="1282537"/>
          </a:xfrm>
          <a:custGeom>
            <a:avLst/>
            <a:gdLst/>
            <a:ahLst/>
            <a:cxnLst/>
            <a:rect l="l" t="t" r="r" b="b"/>
            <a:pathLst>
              <a:path w="9332" h="9302" extrusionOk="0">
                <a:moveTo>
                  <a:pt x="0" y="1"/>
                </a:moveTo>
                <a:lnTo>
                  <a:pt x="0" y="9302"/>
                </a:lnTo>
                <a:lnTo>
                  <a:pt x="9332" y="9302"/>
                </a:lnTo>
                <a:lnTo>
                  <a:pt x="93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"/>
          <p:cNvSpPr/>
          <p:nvPr/>
        </p:nvSpPr>
        <p:spPr>
          <a:xfrm rot="10800000" flipH="1">
            <a:off x="16568383" y="16037904"/>
            <a:ext cx="1282537" cy="1286673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1"/>
                </a:move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"/>
          <p:cNvSpPr/>
          <p:nvPr/>
        </p:nvSpPr>
        <p:spPr>
          <a:xfrm rot="10800000" flipH="1">
            <a:off x="17850783" y="16037904"/>
            <a:ext cx="1282537" cy="1290809"/>
          </a:xfrm>
          <a:custGeom>
            <a:avLst/>
            <a:gdLst/>
            <a:ahLst/>
            <a:cxnLst/>
            <a:rect l="l" t="t" r="r" b="b"/>
            <a:pathLst>
              <a:path w="9302" h="9362" extrusionOk="0">
                <a:moveTo>
                  <a:pt x="0" y="0"/>
                </a:moveTo>
                <a:cubicBezTo>
                  <a:pt x="61" y="5167"/>
                  <a:pt x="4195" y="9362"/>
                  <a:pt x="9301" y="9362"/>
                </a:cubicBezTo>
                <a:lnTo>
                  <a:pt x="9301" y="5015"/>
                </a:lnTo>
                <a:cubicBezTo>
                  <a:pt x="6566" y="4985"/>
                  <a:pt x="4347" y="2766"/>
                  <a:pt x="4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9"/>
          <p:cNvSpPr/>
          <p:nvPr/>
        </p:nvSpPr>
        <p:spPr>
          <a:xfrm rot="10800000" flipH="1">
            <a:off x="15688311" y="16444367"/>
            <a:ext cx="473609" cy="473747"/>
          </a:xfrm>
          <a:custGeom>
            <a:avLst/>
            <a:gdLst/>
            <a:ahLst/>
            <a:cxnLst/>
            <a:rect l="l" t="t" r="r" b="b"/>
            <a:pathLst>
              <a:path w="3435" h="3436" extrusionOk="0">
                <a:moveTo>
                  <a:pt x="0" y="1"/>
                </a:moveTo>
                <a:lnTo>
                  <a:pt x="3435" y="3436"/>
                </a:lnTo>
                <a:lnTo>
                  <a:pt x="34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 rot="10800000" flipH="1">
            <a:off x="18261521" y="15216431"/>
            <a:ext cx="469473" cy="473747"/>
          </a:xfrm>
          <a:custGeom>
            <a:avLst/>
            <a:gdLst/>
            <a:ahLst/>
            <a:cxnLst/>
            <a:rect l="l" t="t" r="r" b="b"/>
            <a:pathLst>
              <a:path w="3405" h="3436" extrusionOk="0">
                <a:moveTo>
                  <a:pt x="0" y="1"/>
                </a:moveTo>
                <a:lnTo>
                  <a:pt x="3404" y="3435"/>
                </a:lnTo>
                <a:lnTo>
                  <a:pt x="3404" y="1"/>
                </a:lnTo>
                <a:close/>
              </a:path>
            </a:pathLst>
          </a:custGeom>
          <a:solidFill>
            <a:srgbClr val="00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 rot="10800000" flipH="1">
            <a:off x="20630165" y="10974947"/>
            <a:ext cx="930566" cy="930566"/>
            <a:chOff x="19591512" y="7356441"/>
            <a:chExt cx="676284" cy="676284"/>
          </a:xfrm>
        </p:grpSpPr>
        <p:sp>
          <p:nvSpPr>
            <p:cNvPr id="355" name="Google Shape;355;p19"/>
            <p:cNvSpPr/>
            <p:nvPr/>
          </p:nvSpPr>
          <p:spPr>
            <a:xfrm>
              <a:off x="19591512" y="7880413"/>
              <a:ext cx="152412" cy="152312"/>
            </a:xfrm>
            <a:custGeom>
              <a:avLst/>
              <a:gdLst/>
              <a:ahLst/>
              <a:cxnLst/>
              <a:rect l="l" t="t" r="r" b="b"/>
              <a:pathLst>
                <a:path w="1521" h="1520" extrusionOk="0">
                  <a:moveTo>
                    <a:pt x="1" y="0"/>
                  </a:moveTo>
                  <a:lnTo>
                    <a:pt x="1" y="274"/>
                  </a:lnTo>
                  <a:lnTo>
                    <a:pt x="1217" y="1520"/>
                  </a:lnTo>
                  <a:lnTo>
                    <a:pt x="1520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9591512" y="7469171"/>
              <a:ext cx="563553" cy="563553"/>
            </a:xfrm>
            <a:custGeom>
              <a:avLst/>
              <a:gdLst/>
              <a:ahLst/>
              <a:cxnLst/>
              <a:rect l="l" t="t" r="r" b="b"/>
              <a:pathLst>
                <a:path w="5624" h="5624" extrusionOk="0">
                  <a:moveTo>
                    <a:pt x="1" y="1"/>
                  </a:moveTo>
                  <a:lnTo>
                    <a:pt x="1" y="305"/>
                  </a:lnTo>
                  <a:lnTo>
                    <a:pt x="5320" y="5624"/>
                  </a:lnTo>
                  <a:lnTo>
                    <a:pt x="5624" y="56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9591512" y="7743332"/>
              <a:ext cx="289492" cy="289392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" y="0"/>
                  </a:moveTo>
                  <a:lnTo>
                    <a:pt x="1" y="304"/>
                  </a:lnTo>
                  <a:lnTo>
                    <a:pt x="2584" y="2888"/>
                  </a:lnTo>
                  <a:lnTo>
                    <a:pt x="2888" y="2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9591512" y="7356441"/>
              <a:ext cx="676284" cy="676284"/>
            </a:xfrm>
            <a:custGeom>
              <a:avLst/>
              <a:gdLst/>
              <a:ahLst/>
              <a:cxnLst/>
              <a:rect l="l" t="t" r="r" b="b"/>
              <a:pathLst>
                <a:path w="6749" h="6749" extrusionOk="0">
                  <a:moveTo>
                    <a:pt x="1" y="1"/>
                  </a:moveTo>
                  <a:lnTo>
                    <a:pt x="1" y="62"/>
                  </a:lnTo>
                  <a:lnTo>
                    <a:pt x="6688" y="6749"/>
                  </a:lnTo>
                  <a:lnTo>
                    <a:pt x="6749" y="6749"/>
                  </a:lnTo>
                  <a:lnTo>
                    <a:pt x="6749" y="656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9591512" y="7606252"/>
              <a:ext cx="426573" cy="426472"/>
            </a:xfrm>
            <a:custGeom>
              <a:avLst/>
              <a:gdLst/>
              <a:ahLst/>
              <a:cxnLst/>
              <a:rect l="l" t="t" r="r" b="b"/>
              <a:pathLst>
                <a:path w="4257" h="4256" extrusionOk="0">
                  <a:moveTo>
                    <a:pt x="1" y="0"/>
                  </a:moveTo>
                  <a:lnTo>
                    <a:pt x="1" y="304"/>
                  </a:lnTo>
                  <a:lnTo>
                    <a:pt x="3952" y="4256"/>
                  </a:lnTo>
                  <a:lnTo>
                    <a:pt x="4256" y="4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9990528" y="7356441"/>
              <a:ext cx="277267" cy="277267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" y="1"/>
                  </a:moveTo>
                  <a:lnTo>
                    <a:pt x="2767" y="2767"/>
                  </a:lnTo>
                  <a:lnTo>
                    <a:pt x="2767" y="24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20127609" y="7356441"/>
              <a:ext cx="140187" cy="140287"/>
            </a:xfrm>
            <a:custGeom>
              <a:avLst/>
              <a:gdLst/>
              <a:ahLst/>
              <a:cxnLst/>
              <a:rect l="l" t="t" r="r" b="b"/>
              <a:pathLst>
                <a:path w="1399" h="1400" extrusionOk="0">
                  <a:moveTo>
                    <a:pt x="0" y="1"/>
                  </a:moveTo>
                  <a:lnTo>
                    <a:pt x="1399" y="1399"/>
                  </a:lnTo>
                  <a:lnTo>
                    <a:pt x="1399" y="109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9716368" y="7356441"/>
              <a:ext cx="551428" cy="548422"/>
            </a:xfrm>
            <a:custGeom>
              <a:avLst/>
              <a:gdLst/>
              <a:ahLst/>
              <a:cxnLst/>
              <a:rect l="l" t="t" r="r" b="b"/>
              <a:pathLst>
                <a:path w="5503" h="5473" extrusionOk="0">
                  <a:moveTo>
                    <a:pt x="1" y="1"/>
                  </a:moveTo>
                  <a:lnTo>
                    <a:pt x="5503" y="5472"/>
                  </a:lnTo>
                  <a:lnTo>
                    <a:pt x="5503" y="519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9853448" y="7356441"/>
              <a:ext cx="414348" cy="414348"/>
            </a:xfrm>
            <a:custGeom>
              <a:avLst/>
              <a:gdLst/>
              <a:ahLst/>
              <a:cxnLst/>
              <a:rect l="l" t="t" r="r" b="b"/>
              <a:pathLst>
                <a:path w="4135" h="4135" extrusionOk="0">
                  <a:moveTo>
                    <a:pt x="1" y="1"/>
                  </a:moveTo>
                  <a:lnTo>
                    <a:pt x="4135" y="4135"/>
                  </a:lnTo>
                  <a:lnTo>
                    <a:pt x="4135" y="383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9"/>
          <p:cNvSpPr/>
          <p:nvPr/>
        </p:nvSpPr>
        <p:spPr>
          <a:xfrm rot="10800000" flipH="1">
            <a:off x="20436540" y="13393416"/>
            <a:ext cx="1286673" cy="1286673"/>
          </a:xfrm>
          <a:custGeom>
            <a:avLst/>
            <a:gdLst/>
            <a:ahLst/>
            <a:cxnLst/>
            <a:rect l="l" t="t" r="r" b="b"/>
            <a:pathLst>
              <a:path w="9332" h="9332" extrusionOk="0">
                <a:moveTo>
                  <a:pt x="0" y="0"/>
                </a:moveTo>
                <a:lnTo>
                  <a:pt x="0" y="9332"/>
                </a:lnTo>
                <a:lnTo>
                  <a:pt x="9332" y="9332"/>
                </a:lnTo>
                <a:lnTo>
                  <a:pt x="933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"/>
          <p:cNvSpPr/>
          <p:nvPr/>
        </p:nvSpPr>
        <p:spPr>
          <a:xfrm rot="10800000" flipH="1">
            <a:off x="19154140" y="10824346"/>
            <a:ext cx="1282537" cy="1286811"/>
          </a:xfrm>
          <a:custGeom>
            <a:avLst/>
            <a:gdLst/>
            <a:ahLst/>
            <a:cxnLst/>
            <a:rect l="l" t="t" r="r" b="b"/>
            <a:pathLst>
              <a:path w="9302" h="9333" extrusionOk="0">
                <a:moveTo>
                  <a:pt x="0" y="1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9"/>
          <p:cNvSpPr/>
          <p:nvPr/>
        </p:nvSpPr>
        <p:spPr>
          <a:xfrm rot="10800000" flipH="1">
            <a:off x="19967205" y="14684224"/>
            <a:ext cx="469473" cy="469473"/>
          </a:xfrm>
          <a:custGeom>
            <a:avLst/>
            <a:gdLst/>
            <a:ahLst/>
            <a:cxnLst/>
            <a:rect l="l" t="t" r="r" b="b"/>
            <a:pathLst>
              <a:path w="3405" h="3405" extrusionOk="0">
                <a:moveTo>
                  <a:pt x="0" y="0"/>
                </a:moveTo>
                <a:lnTo>
                  <a:pt x="0" y="3405"/>
                </a:lnTo>
                <a:lnTo>
                  <a:pt x="3404" y="3405"/>
                </a:lnTo>
                <a:lnTo>
                  <a:pt x="34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"/>
          <p:cNvSpPr/>
          <p:nvPr/>
        </p:nvSpPr>
        <p:spPr>
          <a:xfrm rot="10800000" flipH="1">
            <a:off x="20440676" y="12111018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9"/>
          <p:cNvSpPr/>
          <p:nvPr/>
        </p:nvSpPr>
        <p:spPr>
          <a:xfrm rot="10800000" flipH="1">
            <a:off x="21731487" y="13401826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1" y="9302"/>
                </a:ln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9"/>
          <p:cNvSpPr/>
          <p:nvPr/>
        </p:nvSpPr>
        <p:spPr>
          <a:xfrm rot="10800000" flipH="1">
            <a:off x="21727350" y="10828621"/>
            <a:ext cx="1286673" cy="1282537"/>
          </a:xfrm>
          <a:custGeom>
            <a:avLst/>
            <a:gdLst/>
            <a:ahLst/>
            <a:cxnLst/>
            <a:rect l="l" t="t" r="r" b="b"/>
            <a:pathLst>
              <a:path w="9332" h="9302" extrusionOk="0">
                <a:moveTo>
                  <a:pt x="0" y="1"/>
                </a:moveTo>
                <a:lnTo>
                  <a:pt x="0" y="9302"/>
                </a:lnTo>
                <a:lnTo>
                  <a:pt x="9332" y="9302"/>
                </a:lnTo>
                <a:lnTo>
                  <a:pt x="93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"/>
          <p:cNvSpPr/>
          <p:nvPr/>
        </p:nvSpPr>
        <p:spPr>
          <a:xfrm rot="10800000" flipH="1">
            <a:off x="21727350" y="12115154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0" y="0"/>
                </a:moveTo>
                <a:lnTo>
                  <a:pt x="0" y="9301"/>
                </a:lnTo>
                <a:lnTo>
                  <a:pt x="9301" y="9301"/>
                </a:lnTo>
                <a:lnTo>
                  <a:pt x="93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"/>
          <p:cNvSpPr/>
          <p:nvPr/>
        </p:nvSpPr>
        <p:spPr>
          <a:xfrm rot="10800000" flipH="1">
            <a:off x="21727350" y="14684224"/>
            <a:ext cx="1282537" cy="1286673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0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"/>
          <p:cNvSpPr/>
          <p:nvPr/>
        </p:nvSpPr>
        <p:spPr>
          <a:xfrm rot="10800000" flipH="1">
            <a:off x="20440676" y="12111018"/>
            <a:ext cx="1282537" cy="1282537"/>
          </a:xfrm>
          <a:custGeom>
            <a:avLst/>
            <a:gdLst/>
            <a:ahLst/>
            <a:cxnLst/>
            <a:rect l="l" t="t" r="r" b="b"/>
            <a:pathLst>
              <a:path w="9302" h="9302" extrusionOk="0">
                <a:moveTo>
                  <a:pt x="1" y="1"/>
                </a:moveTo>
                <a:lnTo>
                  <a:pt x="9302" y="9302"/>
                </a:lnTo>
                <a:lnTo>
                  <a:pt x="93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"/>
          <p:cNvSpPr/>
          <p:nvPr/>
        </p:nvSpPr>
        <p:spPr>
          <a:xfrm rot="10800000" flipH="1">
            <a:off x="21727350" y="12111018"/>
            <a:ext cx="1286673" cy="1286673"/>
          </a:xfrm>
          <a:custGeom>
            <a:avLst/>
            <a:gdLst/>
            <a:ahLst/>
            <a:cxnLst/>
            <a:rect l="l" t="t" r="r" b="b"/>
            <a:pathLst>
              <a:path w="9332" h="9332" extrusionOk="0">
                <a:moveTo>
                  <a:pt x="0" y="0"/>
                </a:moveTo>
                <a:cubicBezTo>
                  <a:pt x="0" y="5167"/>
                  <a:pt x="4195" y="9332"/>
                  <a:pt x="9332" y="9332"/>
                </a:cubicBezTo>
                <a:lnTo>
                  <a:pt x="9332" y="5015"/>
                </a:lnTo>
                <a:cubicBezTo>
                  <a:pt x="6566" y="4955"/>
                  <a:pt x="4347" y="2766"/>
                  <a:pt x="4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"/>
          <p:cNvSpPr/>
          <p:nvPr/>
        </p:nvSpPr>
        <p:spPr>
          <a:xfrm rot="10800000" flipH="1">
            <a:off x="19560604" y="12513345"/>
            <a:ext cx="477883" cy="477883"/>
          </a:xfrm>
          <a:custGeom>
            <a:avLst/>
            <a:gdLst/>
            <a:ahLst/>
            <a:cxnLst/>
            <a:rect l="l" t="t" r="r" b="b"/>
            <a:pathLst>
              <a:path w="3466" h="3466" extrusionOk="0">
                <a:moveTo>
                  <a:pt x="1" y="1"/>
                </a:moveTo>
                <a:lnTo>
                  <a:pt x="3466" y="3466"/>
                </a:lnTo>
                <a:lnTo>
                  <a:pt x="346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"/>
          <p:cNvSpPr/>
          <p:nvPr/>
        </p:nvSpPr>
        <p:spPr>
          <a:xfrm rot="10800000" flipH="1">
            <a:off x="22133814" y="11289545"/>
            <a:ext cx="473747" cy="469611"/>
          </a:xfrm>
          <a:custGeom>
            <a:avLst/>
            <a:gdLst/>
            <a:ahLst/>
            <a:cxnLst/>
            <a:rect l="l" t="t" r="r" b="b"/>
            <a:pathLst>
              <a:path w="3436" h="3406" extrusionOk="0">
                <a:moveTo>
                  <a:pt x="1" y="1"/>
                </a:moveTo>
                <a:lnTo>
                  <a:pt x="3435" y="3405"/>
                </a:lnTo>
                <a:lnTo>
                  <a:pt x="34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9"/>
          <p:cNvSpPr/>
          <p:nvPr/>
        </p:nvSpPr>
        <p:spPr>
          <a:xfrm rot="10800000" flipH="1">
            <a:off x="19158277" y="13393416"/>
            <a:ext cx="1282537" cy="1290947"/>
          </a:xfrm>
          <a:custGeom>
            <a:avLst/>
            <a:gdLst/>
            <a:ahLst/>
            <a:cxnLst/>
            <a:rect l="l" t="t" r="r" b="b"/>
            <a:pathLst>
              <a:path w="9302" h="9363" extrusionOk="0">
                <a:moveTo>
                  <a:pt x="1" y="1"/>
                </a:moveTo>
                <a:lnTo>
                  <a:pt x="1" y="9363"/>
                </a:lnTo>
                <a:lnTo>
                  <a:pt x="9302" y="936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9"/>
          <p:cNvSpPr/>
          <p:nvPr/>
        </p:nvSpPr>
        <p:spPr>
          <a:xfrm rot="10800000" flipH="1">
            <a:off x="21727344" y="15975049"/>
            <a:ext cx="1282537" cy="1353677"/>
          </a:xfrm>
          <a:custGeom>
            <a:avLst/>
            <a:gdLst/>
            <a:ahLst/>
            <a:cxnLst/>
            <a:rect l="l" t="t" r="r" b="b"/>
            <a:pathLst>
              <a:path w="9302" h="9332" extrusionOk="0">
                <a:moveTo>
                  <a:pt x="0" y="0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"/>
          <p:cNvSpPr/>
          <p:nvPr/>
        </p:nvSpPr>
        <p:spPr>
          <a:xfrm rot="10800000" flipH="1">
            <a:off x="21731478" y="9537821"/>
            <a:ext cx="1282537" cy="1286811"/>
          </a:xfrm>
          <a:custGeom>
            <a:avLst/>
            <a:gdLst/>
            <a:ahLst/>
            <a:cxnLst/>
            <a:rect l="l" t="t" r="r" b="b"/>
            <a:pathLst>
              <a:path w="9302" h="9333" extrusionOk="0">
                <a:moveTo>
                  <a:pt x="0" y="1"/>
                </a:moveTo>
                <a:lnTo>
                  <a:pt x="0" y="9332"/>
                </a:lnTo>
                <a:lnTo>
                  <a:pt x="9301" y="9332"/>
                </a:lnTo>
                <a:lnTo>
                  <a:pt x="93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19"/>
          <p:cNvCxnSpPr/>
          <p:nvPr/>
        </p:nvCxnSpPr>
        <p:spPr>
          <a:xfrm rot="10800000">
            <a:off x="16240575" y="2671300"/>
            <a:ext cx="74577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19"/>
          <p:cNvCxnSpPr/>
          <p:nvPr/>
        </p:nvCxnSpPr>
        <p:spPr>
          <a:xfrm rot="10800000">
            <a:off x="-1079975" y="16136125"/>
            <a:ext cx="80109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5" y="4582325"/>
            <a:ext cx="7457621" cy="1055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8"/>
          <p:cNvGrpSpPr/>
          <p:nvPr/>
        </p:nvGrpSpPr>
        <p:grpSpPr>
          <a:xfrm>
            <a:off x="2400453" y="196398"/>
            <a:ext cx="2046307" cy="2046294"/>
            <a:chOff x="488069" y="429960"/>
            <a:chExt cx="1479080" cy="1479071"/>
          </a:xfrm>
        </p:grpSpPr>
        <p:sp>
          <p:nvSpPr>
            <p:cNvPr id="303" name="Google Shape;303;p18"/>
            <p:cNvSpPr/>
            <p:nvPr/>
          </p:nvSpPr>
          <p:spPr>
            <a:xfrm>
              <a:off x="488069" y="429960"/>
              <a:ext cx="333727" cy="333722"/>
            </a:xfrm>
            <a:custGeom>
              <a:avLst/>
              <a:gdLst/>
              <a:ahLst/>
              <a:cxnLst/>
              <a:rect l="l" t="t" r="r" b="b"/>
              <a:pathLst>
                <a:path w="2037" h="2037" extrusionOk="0">
                  <a:moveTo>
                    <a:pt x="1672" y="0"/>
                  </a:moveTo>
                  <a:lnTo>
                    <a:pt x="0" y="1611"/>
                  </a:lnTo>
                  <a:lnTo>
                    <a:pt x="0" y="203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88069" y="429960"/>
              <a:ext cx="1225139" cy="1225121"/>
            </a:xfrm>
            <a:custGeom>
              <a:avLst/>
              <a:gdLst/>
              <a:ahLst/>
              <a:cxnLst/>
              <a:rect l="l" t="t" r="r" b="b"/>
              <a:pathLst>
                <a:path w="7478" h="7478" extrusionOk="0">
                  <a:moveTo>
                    <a:pt x="7113" y="0"/>
                  </a:moveTo>
                  <a:lnTo>
                    <a:pt x="0" y="7082"/>
                  </a:lnTo>
                  <a:lnTo>
                    <a:pt x="0" y="7477"/>
                  </a:lnTo>
                  <a:lnTo>
                    <a:pt x="74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488069" y="429960"/>
              <a:ext cx="632557" cy="627469"/>
            </a:xfrm>
            <a:custGeom>
              <a:avLst/>
              <a:gdLst/>
              <a:ahLst/>
              <a:cxnLst/>
              <a:rect l="l" t="t" r="r" b="b"/>
              <a:pathLst>
                <a:path w="3861" h="3830" extrusionOk="0">
                  <a:moveTo>
                    <a:pt x="3465" y="0"/>
                  </a:moveTo>
                  <a:lnTo>
                    <a:pt x="0" y="3435"/>
                  </a:lnTo>
                  <a:lnTo>
                    <a:pt x="0" y="3830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488069" y="429960"/>
              <a:ext cx="1479080" cy="1479057"/>
            </a:xfrm>
            <a:custGeom>
              <a:avLst/>
              <a:gdLst/>
              <a:ahLst/>
              <a:cxnLst/>
              <a:rect l="l" t="t" r="r" b="b"/>
              <a:pathLst>
                <a:path w="9028" h="9028" extrusionOk="0">
                  <a:moveTo>
                    <a:pt x="8936" y="0"/>
                  </a:moveTo>
                  <a:lnTo>
                    <a:pt x="0" y="8876"/>
                  </a:lnTo>
                  <a:lnTo>
                    <a:pt x="0" y="9028"/>
                  </a:lnTo>
                  <a:lnTo>
                    <a:pt x="274" y="9028"/>
                  </a:lnTo>
                  <a:lnTo>
                    <a:pt x="9028" y="243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488069" y="429960"/>
              <a:ext cx="926309" cy="926295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5289" y="0"/>
                  </a:moveTo>
                  <a:lnTo>
                    <a:pt x="0" y="5259"/>
                  </a:lnTo>
                  <a:lnTo>
                    <a:pt x="0" y="5654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359494" y="1301382"/>
              <a:ext cx="607655" cy="607645"/>
            </a:xfrm>
            <a:custGeom>
              <a:avLst/>
              <a:gdLst/>
              <a:ahLst/>
              <a:cxnLst/>
              <a:rect l="l" t="t" r="r" b="b"/>
              <a:pathLst>
                <a:path w="3709" h="3709" extrusionOk="0">
                  <a:moveTo>
                    <a:pt x="3709" y="0"/>
                  </a:moveTo>
                  <a:lnTo>
                    <a:pt x="0" y="3709"/>
                  </a:lnTo>
                  <a:lnTo>
                    <a:pt x="426" y="3709"/>
                  </a:lnTo>
                  <a:lnTo>
                    <a:pt x="3709" y="36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658325" y="1595132"/>
              <a:ext cx="308824" cy="313898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1885" y="1"/>
                  </a:moveTo>
                  <a:lnTo>
                    <a:pt x="0" y="1916"/>
                  </a:lnTo>
                  <a:lnTo>
                    <a:pt x="365" y="1916"/>
                  </a:lnTo>
                  <a:lnTo>
                    <a:pt x="1885" y="396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766912" y="703723"/>
              <a:ext cx="1200237" cy="1205297"/>
            </a:xfrm>
            <a:custGeom>
              <a:avLst/>
              <a:gdLst/>
              <a:ahLst/>
              <a:cxnLst/>
              <a:rect l="l" t="t" r="r" b="b"/>
              <a:pathLst>
                <a:path w="7326" h="7357" extrusionOk="0">
                  <a:moveTo>
                    <a:pt x="7326" y="1"/>
                  </a:moveTo>
                  <a:lnTo>
                    <a:pt x="0" y="7357"/>
                  </a:lnTo>
                  <a:lnTo>
                    <a:pt x="395" y="7357"/>
                  </a:lnTo>
                  <a:lnTo>
                    <a:pt x="7326" y="396"/>
                  </a:lnTo>
                  <a:lnTo>
                    <a:pt x="7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060664" y="1002552"/>
              <a:ext cx="906485" cy="906471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5533" y="1"/>
                  </a:moveTo>
                  <a:lnTo>
                    <a:pt x="1" y="5533"/>
                  </a:lnTo>
                  <a:lnTo>
                    <a:pt x="426" y="5533"/>
                  </a:lnTo>
                  <a:lnTo>
                    <a:pt x="5533" y="396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409019" y="825236"/>
            <a:ext cx="22119300" cy="228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8000" dirty="0" smtClean="0"/>
              <a:t>Безопасный маршрут</a:t>
            </a:r>
            <a:br>
              <a:rPr lang="ru-RU" sz="8000" dirty="0" smtClean="0"/>
            </a:br>
            <a:r>
              <a:rPr lang="ru-RU" sz="8000" dirty="0" smtClean="0"/>
              <a:t>«Дом-Школа-Дом»</a:t>
            </a:r>
            <a:endParaRPr sz="8000" dirty="0"/>
          </a:p>
        </p:txBody>
      </p:sp>
      <p:sp>
        <p:nvSpPr>
          <p:cNvPr id="314" name="Google Shape;314;p18"/>
          <p:cNvSpPr txBox="1"/>
          <p:nvPr/>
        </p:nvSpPr>
        <p:spPr>
          <a:xfrm>
            <a:off x="3071085" y="4005225"/>
            <a:ext cx="1689153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750" rIns="0" bIns="0" anchor="ctr" anchorCtr="0">
            <a:noAutofit/>
          </a:bodyPr>
          <a:lstStyle/>
          <a:p>
            <a:pPr lvl="0" algn="ctr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Безопасный маршрут движения школьника "Дом-Школа-Дом" -это документ, </a:t>
            </a:r>
            <a:r>
              <a:rPr lang="ru-RU" sz="3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котором сочетается схема и описание рекомендуемого пути движения школьника из дома в школу и обратно.</a:t>
            </a:r>
            <a:endParaRPr sz="3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4807342" y="11337624"/>
            <a:ext cx="1942803" cy="100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ДОМ</a:t>
            </a:r>
            <a:endParaRPr sz="3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16462110" y="11337624"/>
            <a:ext cx="1999874" cy="109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ШКОЛА</a:t>
            </a:r>
            <a:endParaRPr sz="3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952" y="6461434"/>
            <a:ext cx="4876190" cy="4876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02" y="7663541"/>
            <a:ext cx="3518485" cy="3518485"/>
          </a:xfrm>
          <a:prstGeom prst="rect">
            <a:avLst/>
          </a:prstGeom>
        </p:spPr>
      </p:pic>
      <p:sp>
        <p:nvSpPr>
          <p:cNvPr id="5" name="Двойная стрелка вверх/вниз 4"/>
          <p:cNvSpPr/>
          <p:nvPr/>
        </p:nvSpPr>
        <p:spPr>
          <a:xfrm rot="16200000">
            <a:off x="10778132" y="7027927"/>
            <a:ext cx="1477436" cy="4789715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oogle Shape;658;p22"/>
          <p:cNvGrpSpPr/>
          <p:nvPr/>
        </p:nvGrpSpPr>
        <p:grpSpPr>
          <a:xfrm>
            <a:off x="54890" y="12892281"/>
            <a:ext cx="4178241" cy="4038453"/>
            <a:chOff x="6972411" y="1526829"/>
            <a:chExt cx="4119335" cy="3981517"/>
          </a:xfrm>
        </p:grpSpPr>
        <p:sp>
          <p:nvSpPr>
            <p:cNvPr id="22" name="Google Shape;659;p22"/>
            <p:cNvSpPr/>
            <p:nvPr/>
          </p:nvSpPr>
          <p:spPr>
            <a:xfrm>
              <a:off x="8417394" y="2974808"/>
              <a:ext cx="1053402" cy="1056498"/>
            </a:xfrm>
            <a:custGeom>
              <a:avLst/>
              <a:gdLst/>
              <a:ahLst/>
              <a:cxnLst/>
              <a:rect l="l" t="t" r="r" b="b"/>
              <a:pathLst>
                <a:path w="10548" h="10579" extrusionOk="0">
                  <a:moveTo>
                    <a:pt x="0" y="1"/>
                  </a:moveTo>
                  <a:lnTo>
                    <a:pt x="0" y="10578"/>
                  </a:lnTo>
                  <a:lnTo>
                    <a:pt x="10547" y="10578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660;p22"/>
            <p:cNvGrpSpPr/>
            <p:nvPr/>
          </p:nvGrpSpPr>
          <p:grpSpPr>
            <a:xfrm>
              <a:off x="8068257" y="2659127"/>
              <a:ext cx="1153569" cy="1117118"/>
              <a:chOff x="8068257" y="2659127"/>
              <a:chExt cx="1153569" cy="1117118"/>
            </a:xfrm>
          </p:grpSpPr>
          <p:sp>
            <p:nvSpPr>
              <p:cNvPr id="69" name="Google Shape;661;p22"/>
              <p:cNvSpPr/>
              <p:nvPr/>
            </p:nvSpPr>
            <p:spPr>
              <a:xfrm>
                <a:off x="8068257" y="2659127"/>
                <a:ext cx="218710" cy="21861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189" extrusionOk="0">
                    <a:moveTo>
                      <a:pt x="1794" y="0"/>
                    </a:moveTo>
                    <a:lnTo>
                      <a:pt x="1" y="1733"/>
                    </a:lnTo>
                    <a:lnTo>
                      <a:pt x="1" y="2189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62;p22"/>
              <p:cNvSpPr/>
              <p:nvPr/>
            </p:nvSpPr>
            <p:spPr>
              <a:xfrm>
                <a:off x="8068257" y="2659127"/>
                <a:ext cx="804533" cy="801437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025" extrusionOk="0">
                    <a:moveTo>
                      <a:pt x="7630" y="0"/>
                    </a:moveTo>
                    <a:lnTo>
                      <a:pt x="1" y="7599"/>
                    </a:lnTo>
                    <a:lnTo>
                      <a:pt x="1" y="8025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63;p22"/>
              <p:cNvSpPr/>
              <p:nvPr/>
            </p:nvSpPr>
            <p:spPr>
              <a:xfrm>
                <a:off x="8068257" y="2659127"/>
                <a:ext cx="412952" cy="412952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3709" y="0"/>
                    </a:moveTo>
                    <a:lnTo>
                      <a:pt x="1" y="3709"/>
                    </a:lnTo>
                    <a:lnTo>
                      <a:pt x="1" y="4134"/>
                    </a:lnTo>
                    <a:lnTo>
                      <a:pt x="41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64;p22"/>
              <p:cNvSpPr/>
              <p:nvPr/>
            </p:nvSpPr>
            <p:spPr>
              <a:xfrm>
                <a:off x="8068257" y="2659127"/>
                <a:ext cx="968415" cy="965419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9667" extrusionOk="0">
                    <a:moveTo>
                      <a:pt x="9575" y="0"/>
                    </a:moveTo>
                    <a:lnTo>
                      <a:pt x="1" y="9575"/>
                    </a:lnTo>
                    <a:lnTo>
                      <a:pt x="1" y="9666"/>
                    </a:lnTo>
                    <a:lnTo>
                      <a:pt x="305" y="9666"/>
                    </a:lnTo>
                    <a:lnTo>
                      <a:pt x="9697" y="244"/>
                    </a:lnTo>
                    <a:lnTo>
                      <a:pt x="96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65;p22"/>
              <p:cNvSpPr/>
              <p:nvPr/>
            </p:nvSpPr>
            <p:spPr>
              <a:xfrm>
                <a:off x="8068257" y="2659127"/>
                <a:ext cx="607194" cy="607194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0" extrusionOk="0">
                    <a:moveTo>
                      <a:pt x="5654" y="0"/>
                    </a:moveTo>
                    <a:lnTo>
                      <a:pt x="1" y="5654"/>
                    </a:lnTo>
                    <a:lnTo>
                      <a:pt x="1" y="6080"/>
                    </a:lnTo>
                    <a:lnTo>
                      <a:pt x="6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66;p22"/>
              <p:cNvSpPr/>
              <p:nvPr/>
            </p:nvSpPr>
            <p:spPr>
              <a:xfrm>
                <a:off x="8641996" y="3226774"/>
                <a:ext cx="394676" cy="397772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3983" extrusionOk="0">
                    <a:moveTo>
                      <a:pt x="3952" y="0"/>
                    </a:moveTo>
                    <a:lnTo>
                      <a:pt x="0" y="3982"/>
                    </a:lnTo>
                    <a:lnTo>
                      <a:pt x="426" y="3982"/>
                    </a:lnTo>
                    <a:lnTo>
                      <a:pt x="3952" y="426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67;p22"/>
              <p:cNvSpPr/>
              <p:nvPr/>
            </p:nvSpPr>
            <p:spPr>
              <a:xfrm>
                <a:off x="8836238" y="3424112"/>
                <a:ext cx="200434" cy="20043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007" extrusionOk="0">
                    <a:moveTo>
                      <a:pt x="2007" y="0"/>
                    </a:moveTo>
                    <a:lnTo>
                      <a:pt x="1" y="2006"/>
                    </a:lnTo>
                    <a:lnTo>
                      <a:pt x="396" y="2006"/>
                    </a:lnTo>
                    <a:lnTo>
                      <a:pt x="2007" y="42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68;p22"/>
              <p:cNvSpPr/>
              <p:nvPr/>
            </p:nvSpPr>
            <p:spPr>
              <a:xfrm>
                <a:off x="8250415" y="2841285"/>
                <a:ext cx="786257" cy="783261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43" extrusionOk="0">
                    <a:moveTo>
                      <a:pt x="7873" y="0"/>
                    </a:moveTo>
                    <a:lnTo>
                      <a:pt x="0" y="7842"/>
                    </a:lnTo>
                    <a:lnTo>
                      <a:pt x="426" y="7842"/>
                    </a:lnTo>
                    <a:lnTo>
                      <a:pt x="7873" y="395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69;p22"/>
              <p:cNvSpPr/>
              <p:nvPr/>
            </p:nvSpPr>
            <p:spPr>
              <a:xfrm>
                <a:off x="8444658" y="3032532"/>
                <a:ext cx="592015" cy="592015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5928" extrusionOk="0">
                    <a:moveTo>
                      <a:pt x="5928" y="0"/>
                    </a:moveTo>
                    <a:lnTo>
                      <a:pt x="1" y="5927"/>
                    </a:lnTo>
                    <a:lnTo>
                      <a:pt x="426" y="5927"/>
                    </a:lnTo>
                    <a:lnTo>
                      <a:pt x="5928" y="426"/>
                    </a:lnTo>
                    <a:lnTo>
                      <a:pt x="59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70;p22"/>
              <p:cNvSpPr/>
              <p:nvPr/>
            </p:nvSpPr>
            <p:spPr>
              <a:xfrm>
                <a:off x="8672356" y="3226774"/>
                <a:ext cx="549471" cy="549471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502" extrusionOk="0">
                    <a:moveTo>
                      <a:pt x="0" y="0"/>
                    </a:moveTo>
                    <a:lnTo>
                      <a:pt x="0" y="5502"/>
                    </a:lnTo>
                    <a:lnTo>
                      <a:pt x="5502" y="5502"/>
                    </a:lnTo>
                    <a:lnTo>
                      <a:pt x="55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671;p22"/>
            <p:cNvSpPr/>
            <p:nvPr/>
          </p:nvSpPr>
          <p:spPr>
            <a:xfrm>
              <a:off x="6972411" y="1526829"/>
              <a:ext cx="1053502" cy="1053502"/>
            </a:xfrm>
            <a:custGeom>
              <a:avLst/>
              <a:gdLst/>
              <a:ahLst/>
              <a:cxnLst/>
              <a:rect l="l" t="t" r="r" b="b"/>
              <a:pathLst>
                <a:path w="10549" h="10549" extrusionOk="0">
                  <a:moveTo>
                    <a:pt x="1" y="1"/>
                  </a:moveTo>
                  <a:lnTo>
                    <a:pt x="1" y="10548"/>
                  </a:lnTo>
                  <a:lnTo>
                    <a:pt x="10548" y="10548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2;p22"/>
            <p:cNvSpPr/>
            <p:nvPr/>
          </p:nvSpPr>
          <p:spPr>
            <a:xfrm>
              <a:off x="7221381" y="1781891"/>
              <a:ext cx="549471" cy="549471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02" y="550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3;p22"/>
            <p:cNvSpPr/>
            <p:nvPr/>
          </p:nvSpPr>
          <p:spPr>
            <a:xfrm>
              <a:off x="7221381" y="1781891"/>
              <a:ext cx="552567" cy="549471"/>
            </a:xfrm>
            <a:custGeom>
              <a:avLst/>
              <a:gdLst/>
              <a:ahLst/>
              <a:cxnLst/>
              <a:rect l="l" t="t" r="r" b="b"/>
              <a:pathLst>
                <a:path w="5533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32" y="5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74;p22"/>
            <p:cNvSpPr/>
            <p:nvPr/>
          </p:nvSpPr>
          <p:spPr>
            <a:xfrm>
              <a:off x="7773848" y="1526829"/>
              <a:ext cx="252066" cy="1056498"/>
            </a:xfrm>
            <a:custGeom>
              <a:avLst/>
              <a:gdLst/>
              <a:ahLst/>
              <a:cxnLst/>
              <a:rect l="l" t="t" r="r" b="b"/>
              <a:pathLst>
                <a:path w="2524" h="10579" extrusionOk="0">
                  <a:moveTo>
                    <a:pt x="2523" y="1"/>
                  </a:moveTo>
                  <a:lnTo>
                    <a:pt x="0" y="2554"/>
                  </a:lnTo>
                  <a:lnTo>
                    <a:pt x="0" y="8056"/>
                  </a:lnTo>
                  <a:lnTo>
                    <a:pt x="2523" y="10579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5;p22"/>
            <p:cNvSpPr/>
            <p:nvPr/>
          </p:nvSpPr>
          <p:spPr>
            <a:xfrm>
              <a:off x="6972411" y="2583228"/>
              <a:ext cx="1053502" cy="1056498"/>
            </a:xfrm>
            <a:custGeom>
              <a:avLst/>
              <a:gdLst/>
              <a:ahLst/>
              <a:cxnLst/>
              <a:rect l="l" t="t" r="r" b="b"/>
              <a:pathLst>
                <a:path w="10549" h="10579" extrusionOk="0">
                  <a:moveTo>
                    <a:pt x="1" y="1"/>
                  </a:moveTo>
                  <a:lnTo>
                    <a:pt x="1" y="10578"/>
                  </a:lnTo>
                  <a:lnTo>
                    <a:pt x="10548" y="10578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6;p22"/>
            <p:cNvSpPr/>
            <p:nvPr/>
          </p:nvSpPr>
          <p:spPr>
            <a:xfrm>
              <a:off x="7221381" y="2835193"/>
              <a:ext cx="552567" cy="549471"/>
            </a:xfrm>
            <a:custGeom>
              <a:avLst/>
              <a:gdLst/>
              <a:ahLst/>
              <a:cxnLst/>
              <a:rect l="l" t="t" r="r" b="b"/>
              <a:pathLst>
                <a:path w="5533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32" y="550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7;p22"/>
            <p:cNvSpPr/>
            <p:nvPr/>
          </p:nvSpPr>
          <p:spPr>
            <a:xfrm>
              <a:off x="7221381" y="2835193"/>
              <a:ext cx="552567" cy="549471"/>
            </a:xfrm>
            <a:custGeom>
              <a:avLst/>
              <a:gdLst/>
              <a:ahLst/>
              <a:cxnLst/>
              <a:rect l="l" t="t" r="r" b="b"/>
              <a:pathLst>
                <a:path w="5533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8;p22"/>
            <p:cNvSpPr/>
            <p:nvPr/>
          </p:nvSpPr>
          <p:spPr>
            <a:xfrm>
              <a:off x="6972411" y="3384565"/>
              <a:ext cx="1053502" cy="252066"/>
            </a:xfrm>
            <a:custGeom>
              <a:avLst/>
              <a:gdLst/>
              <a:ahLst/>
              <a:cxnLst/>
              <a:rect l="l" t="t" r="r" b="b"/>
              <a:pathLst>
                <a:path w="10549" h="2524" extrusionOk="0">
                  <a:moveTo>
                    <a:pt x="2493" y="1"/>
                  </a:moveTo>
                  <a:lnTo>
                    <a:pt x="1" y="2524"/>
                  </a:lnTo>
                  <a:lnTo>
                    <a:pt x="10548" y="2524"/>
                  </a:lnTo>
                  <a:lnTo>
                    <a:pt x="8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9;p22"/>
            <p:cNvSpPr/>
            <p:nvPr/>
          </p:nvSpPr>
          <p:spPr>
            <a:xfrm>
              <a:off x="8025813" y="1526829"/>
              <a:ext cx="1053402" cy="1056498"/>
            </a:xfrm>
            <a:custGeom>
              <a:avLst/>
              <a:gdLst/>
              <a:ahLst/>
              <a:cxnLst/>
              <a:rect l="l" t="t" r="r" b="b"/>
              <a:pathLst>
                <a:path w="10548" h="10579" extrusionOk="0">
                  <a:moveTo>
                    <a:pt x="0" y="1"/>
                  </a:moveTo>
                  <a:lnTo>
                    <a:pt x="0" y="10579"/>
                  </a:lnTo>
                  <a:lnTo>
                    <a:pt x="10547" y="10579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0;p22"/>
            <p:cNvSpPr/>
            <p:nvPr/>
          </p:nvSpPr>
          <p:spPr>
            <a:xfrm>
              <a:off x="8277679" y="1781891"/>
              <a:ext cx="552567" cy="549471"/>
            </a:xfrm>
            <a:custGeom>
              <a:avLst/>
              <a:gdLst/>
              <a:ahLst/>
              <a:cxnLst/>
              <a:rect l="l" t="t" r="r" b="b"/>
              <a:pathLst>
                <a:path w="5533" h="5502" extrusionOk="0">
                  <a:moveTo>
                    <a:pt x="1" y="0"/>
                  </a:moveTo>
                  <a:lnTo>
                    <a:pt x="1" y="5502"/>
                  </a:lnTo>
                  <a:lnTo>
                    <a:pt x="5533" y="5502"/>
                  </a:lnTo>
                  <a:lnTo>
                    <a:pt x="5533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1;p22"/>
            <p:cNvSpPr/>
            <p:nvPr/>
          </p:nvSpPr>
          <p:spPr>
            <a:xfrm>
              <a:off x="8277679" y="1781891"/>
              <a:ext cx="549571" cy="549471"/>
            </a:xfrm>
            <a:custGeom>
              <a:avLst/>
              <a:gdLst/>
              <a:ahLst/>
              <a:cxnLst/>
              <a:rect l="l" t="t" r="r" b="b"/>
              <a:pathLst>
                <a:path w="5503" h="5502" extrusionOk="0">
                  <a:moveTo>
                    <a:pt x="5503" y="0"/>
                  </a:moveTo>
                  <a:lnTo>
                    <a:pt x="1" y="5502"/>
                  </a:lnTo>
                  <a:lnTo>
                    <a:pt x="5503" y="5502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2;p22"/>
            <p:cNvSpPr/>
            <p:nvPr/>
          </p:nvSpPr>
          <p:spPr>
            <a:xfrm>
              <a:off x="8025813" y="1526829"/>
              <a:ext cx="1056398" cy="255161"/>
            </a:xfrm>
            <a:custGeom>
              <a:avLst/>
              <a:gdLst/>
              <a:ahLst/>
              <a:cxnLst/>
              <a:rect l="l" t="t" r="r" b="b"/>
              <a:pathLst>
                <a:path w="10578" h="2555" extrusionOk="0">
                  <a:moveTo>
                    <a:pt x="0" y="1"/>
                  </a:moveTo>
                  <a:lnTo>
                    <a:pt x="2523" y="2554"/>
                  </a:lnTo>
                  <a:lnTo>
                    <a:pt x="8025" y="2554"/>
                  </a:lnTo>
                  <a:lnTo>
                    <a:pt x="105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683;p22"/>
            <p:cNvGrpSpPr/>
            <p:nvPr/>
          </p:nvGrpSpPr>
          <p:grpSpPr>
            <a:xfrm>
              <a:off x="7017951" y="3709434"/>
              <a:ext cx="965419" cy="971411"/>
              <a:chOff x="7017951" y="3709434"/>
              <a:chExt cx="965419" cy="971411"/>
            </a:xfrm>
          </p:grpSpPr>
          <p:sp>
            <p:nvSpPr>
              <p:cNvPr id="60" name="Google Shape;684;p22"/>
              <p:cNvSpPr/>
              <p:nvPr/>
            </p:nvSpPr>
            <p:spPr>
              <a:xfrm>
                <a:off x="7017951" y="3709434"/>
                <a:ext cx="215614" cy="21861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89" extrusionOk="0">
                    <a:moveTo>
                      <a:pt x="1733" y="0"/>
                    </a:moveTo>
                    <a:lnTo>
                      <a:pt x="1" y="1794"/>
                    </a:lnTo>
                    <a:lnTo>
                      <a:pt x="1" y="2189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5;p22"/>
              <p:cNvSpPr/>
              <p:nvPr/>
            </p:nvSpPr>
            <p:spPr>
              <a:xfrm>
                <a:off x="7017951" y="3709434"/>
                <a:ext cx="801537" cy="804533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8056" extrusionOk="0">
                    <a:moveTo>
                      <a:pt x="7600" y="0"/>
                    </a:moveTo>
                    <a:lnTo>
                      <a:pt x="1" y="7630"/>
                    </a:lnTo>
                    <a:lnTo>
                      <a:pt x="1" y="8055"/>
                    </a:lnTo>
                    <a:lnTo>
                      <a:pt x="80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6;p22"/>
              <p:cNvSpPr/>
              <p:nvPr/>
            </p:nvSpPr>
            <p:spPr>
              <a:xfrm>
                <a:off x="7017951" y="3709434"/>
                <a:ext cx="412952" cy="412952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3709" y="0"/>
                    </a:moveTo>
                    <a:lnTo>
                      <a:pt x="1" y="3709"/>
                    </a:lnTo>
                    <a:lnTo>
                      <a:pt x="1" y="4134"/>
                    </a:lnTo>
                    <a:lnTo>
                      <a:pt x="41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7;p22"/>
              <p:cNvSpPr/>
              <p:nvPr/>
            </p:nvSpPr>
            <p:spPr>
              <a:xfrm>
                <a:off x="7017951" y="3709434"/>
                <a:ext cx="965419" cy="971411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9727" extrusionOk="0">
                    <a:moveTo>
                      <a:pt x="9575" y="0"/>
                    </a:moveTo>
                    <a:lnTo>
                      <a:pt x="1" y="9575"/>
                    </a:lnTo>
                    <a:lnTo>
                      <a:pt x="1" y="9727"/>
                    </a:lnTo>
                    <a:lnTo>
                      <a:pt x="274" y="9727"/>
                    </a:lnTo>
                    <a:lnTo>
                      <a:pt x="9667" y="304"/>
                    </a:lnTo>
                    <a:lnTo>
                      <a:pt x="96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8;p22"/>
              <p:cNvSpPr/>
              <p:nvPr/>
            </p:nvSpPr>
            <p:spPr>
              <a:xfrm>
                <a:off x="7017951" y="3709434"/>
                <a:ext cx="607194" cy="61019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110" extrusionOk="0">
                    <a:moveTo>
                      <a:pt x="5654" y="0"/>
                    </a:moveTo>
                    <a:lnTo>
                      <a:pt x="1" y="5684"/>
                    </a:lnTo>
                    <a:lnTo>
                      <a:pt x="1" y="6110"/>
                    </a:lnTo>
                    <a:lnTo>
                      <a:pt x="6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9;p22"/>
              <p:cNvSpPr/>
              <p:nvPr/>
            </p:nvSpPr>
            <p:spPr>
              <a:xfrm>
                <a:off x="7585598" y="4283172"/>
                <a:ext cx="397772" cy="397672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982" extrusionOk="0">
                    <a:moveTo>
                      <a:pt x="3983" y="0"/>
                    </a:moveTo>
                    <a:lnTo>
                      <a:pt x="1" y="3982"/>
                    </a:lnTo>
                    <a:lnTo>
                      <a:pt x="426" y="3982"/>
                    </a:lnTo>
                    <a:lnTo>
                      <a:pt x="3983" y="395"/>
                    </a:lnTo>
                    <a:lnTo>
                      <a:pt x="39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90;p22"/>
              <p:cNvSpPr/>
              <p:nvPr/>
            </p:nvSpPr>
            <p:spPr>
              <a:xfrm>
                <a:off x="7779840" y="4474319"/>
                <a:ext cx="203530" cy="206526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68" extrusionOk="0">
                    <a:moveTo>
                      <a:pt x="2038" y="1"/>
                    </a:moveTo>
                    <a:lnTo>
                      <a:pt x="1" y="2068"/>
                    </a:lnTo>
                    <a:lnTo>
                      <a:pt x="457" y="2068"/>
                    </a:lnTo>
                    <a:lnTo>
                      <a:pt x="2038" y="426"/>
                    </a:lnTo>
                    <a:lnTo>
                      <a:pt x="2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91;p22"/>
              <p:cNvSpPr/>
              <p:nvPr/>
            </p:nvSpPr>
            <p:spPr>
              <a:xfrm>
                <a:off x="7197113" y="3891592"/>
                <a:ext cx="786257" cy="78925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903" extrusionOk="0">
                    <a:moveTo>
                      <a:pt x="7873" y="0"/>
                    </a:moveTo>
                    <a:lnTo>
                      <a:pt x="0" y="7903"/>
                    </a:lnTo>
                    <a:lnTo>
                      <a:pt x="456" y="7903"/>
                    </a:lnTo>
                    <a:lnTo>
                      <a:pt x="7873" y="426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2;p22"/>
              <p:cNvSpPr/>
              <p:nvPr/>
            </p:nvSpPr>
            <p:spPr>
              <a:xfrm>
                <a:off x="7394351" y="4088830"/>
                <a:ext cx="589019" cy="59201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928" extrusionOk="0">
                    <a:moveTo>
                      <a:pt x="5898" y="1"/>
                    </a:moveTo>
                    <a:lnTo>
                      <a:pt x="1" y="5928"/>
                    </a:lnTo>
                    <a:lnTo>
                      <a:pt x="396" y="5928"/>
                    </a:lnTo>
                    <a:lnTo>
                      <a:pt x="5898" y="426"/>
                    </a:lnTo>
                    <a:lnTo>
                      <a:pt x="5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693;p22"/>
            <p:cNvSpPr/>
            <p:nvPr/>
          </p:nvSpPr>
          <p:spPr>
            <a:xfrm>
              <a:off x="8672356" y="3226774"/>
              <a:ext cx="549471" cy="549471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0" y="0"/>
                  </a:moveTo>
                  <a:lnTo>
                    <a:pt x="0" y="5502"/>
                  </a:lnTo>
                  <a:lnTo>
                    <a:pt x="5502" y="5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4;p22"/>
            <p:cNvSpPr/>
            <p:nvPr/>
          </p:nvSpPr>
          <p:spPr>
            <a:xfrm>
              <a:off x="9221727" y="2977804"/>
              <a:ext cx="252066" cy="1053502"/>
            </a:xfrm>
            <a:custGeom>
              <a:avLst/>
              <a:gdLst/>
              <a:ahLst/>
              <a:cxnLst/>
              <a:rect l="l" t="t" r="r" b="b"/>
              <a:pathLst>
                <a:path w="2524" h="10549" extrusionOk="0">
                  <a:moveTo>
                    <a:pt x="2524" y="1"/>
                  </a:moveTo>
                  <a:lnTo>
                    <a:pt x="1" y="2493"/>
                  </a:lnTo>
                  <a:lnTo>
                    <a:pt x="1" y="7995"/>
                  </a:lnTo>
                  <a:lnTo>
                    <a:pt x="2524" y="1054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695;p22"/>
            <p:cNvGrpSpPr/>
            <p:nvPr/>
          </p:nvGrpSpPr>
          <p:grpSpPr>
            <a:xfrm>
              <a:off x="9246094" y="1687716"/>
              <a:ext cx="1132298" cy="1004867"/>
              <a:chOff x="9246094" y="1687716"/>
              <a:chExt cx="1132298" cy="1004867"/>
            </a:xfrm>
          </p:grpSpPr>
          <p:sp>
            <p:nvSpPr>
              <p:cNvPr id="44" name="Google Shape;696;p22"/>
              <p:cNvSpPr/>
              <p:nvPr/>
            </p:nvSpPr>
            <p:spPr>
              <a:xfrm>
                <a:off x="9246094" y="1687716"/>
                <a:ext cx="66811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7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18"/>
                      <a:pt x="152" y="670"/>
                      <a:pt x="334" y="670"/>
                    </a:cubicBezTo>
                    <a:cubicBezTo>
                      <a:pt x="517" y="670"/>
                      <a:pt x="669" y="51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97;p22"/>
              <p:cNvSpPr/>
              <p:nvPr/>
            </p:nvSpPr>
            <p:spPr>
              <a:xfrm>
                <a:off x="9601223" y="1687716"/>
                <a:ext cx="66911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335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18"/>
                      <a:pt x="152" y="670"/>
                      <a:pt x="335" y="670"/>
                    </a:cubicBezTo>
                    <a:cubicBezTo>
                      <a:pt x="517" y="670"/>
                      <a:pt x="669" y="518"/>
                      <a:pt x="669" y="335"/>
                    </a:cubicBezTo>
                    <a:cubicBezTo>
                      <a:pt x="669" y="153"/>
                      <a:pt x="517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98;p22"/>
              <p:cNvSpPr/>
              <p:nvPr/>
            </p:nvSpPr>
            <p:spPr>
              <a:xfrm>
                <a:off x="9953356" y="1687716"/>
                <a:ext cx="69907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0" extrusionOk="0">
                    <a:moveTo>
                      <a:pt x="365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18"/>
                      <a:pt x="152" y="670"/>
                      <a:pt x="365" y="670"/>
                    </a:cubicBezTo>
                    <a:cubicBezTo>
                      <a:pt x="547" y="670"/>
                      <a:pt x="699" y="518"/>
                      <a:pt x="699" y="335"/>
                    </a:cubicBezTo>
                    <a:cubicBezTo>
                      <a:pt x="699" y="153"/>
                      <a:pt x="547" y="1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99;p22"/>
              <p:cNvSpPr/>
              <p:nvPr/>
            </p:nvSpPr>
            <p:spPr>
              <a:xfrm>
                <a:off x="10311581" y="1687716"/>
                <a:ext cx="66811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7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18"/>
                      <a:pt x="152" y="670"/>
                      <a:pt x="334" y="670"/>
                    </a:cubicBezTo>
                    <a:cubicBezTo>
                      <a:pt x="517" y="670"/>
                      <a:pt x="669" y="518"/>
                      <a:pt x="669" y="33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00;p22"/>
              <p:cNvSpPr/>
              <p:nvPr/>
            </p:nvSpPr>
            <p:spPr>
              <a:xfrm>
                <a:off x="9246094" y="1997405"/>
                <a:ext cx="66811" cy="6681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9" extrusionOk="0">
                    <a:moveTo>
                      <a:pt x="334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4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01;p22"/>
              <p:cNvSpPr/>
              <p:nvPr/>
            </p:nvSpPr>
            <p:spPr>
              <a:xfrm>
                <a:off x="9601223" y="1997405"/>
                <a:ext cx="66911" cy="6681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02;p22"/>
              <p:cNvSpPr/>
              <p:nvPr/>
            </p:nvSpPr>
            <p:spPr>
              <a:xfrm>
                <a:off x="9953356" y="1997405"/>
                <a:ext cx="69907" cy="668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69" extrusionOk="0">
                    <a:moveTo>
                      <a:pt x="36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65" y="669"/>
                    </a:cubicBezTo>
                    <a:cubicBezTo>
                      <a:pt x="547" y="669"/>
                      <a:pt x="699" y="517"/>
                      <a:pt x="699" y="335"/>
                    </a:cubicBezTo>
                    <a:cubicBezTo>
                      <a:pt x="699" y="152"/>
                      <a:pt x="547" y="0"/>
                      <a:pt x="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03;p22"/>
              <p:cNvSpPr/>
              <p:nvPr/>
            </p:nvSpPr>
            <p:spPr>
              <a:xfrm>
                <a:off x="10311581" y="1997405"/>
                <a:ext cx="66811" cy="6681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9" extrusionOk="0">
                    <a:moveTo>
                      <a:pt x="334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4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04;p22"/>
              <p:cNvSpPr/>
              <p:nvPr/>
            </p:nvSpPr>
            <p:spPr>
              <a:xfrm>
                <a:off x="9246094" y="2313086"/>
                <a:ext cx="66811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70" extrusionOk="0">
                    <a:moveTo>
                      <a:pt x="334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4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05;p22"/>
              <p:cNvSpPr/>
              <p:nvPr/>
            </p:nvSpPr>
            <p:spPr>
              <a:xfrm>
                <a:off x="9601223" y="2313086"/>
                <a:ext cx="66911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06;p22"/>
              <p:cNvSpPr/>
              <p:nvPr/>
            </p:nvSpPr>
            <p:spPr>
              <a:xfrm>
                <a:off x="9953356" y="2313086"/>
                <a:ext cx="69907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0" extrusionOk="0">
                    <a:moveTo>
                      <a:pt x="36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65" y="669"/>
                    </a:cubicBezTo>
                    <a:cubicBezTo>
                      <a:pt x="547" y="669"/>
                      <a:pt x="699" y="517"/>
                      <a:pt x="699" y="335"/>
                    </a:cubicBezTo>
                    <a:cubicBezTo>
                      <a:pt x="699" y="152"/>
                      <a:pt x="547" y="0"/>
                      <a:pt x="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07;p22"/>
              <p:cNvSpPr/>
              <p:nvPr/>
            </p:nvSpPr>
            <p:spPr>
              <a:xfrm>
                <a:off x="10311581" y="2313086"/>
                <a:ext cx="66811" cy="6691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70" extrusionOk="0">
                    <a:moveTo>
                      <a:pt x="334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669"/>
                      <a:pt x="334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08;p22"/>
              <p:cNvSpPr/>
              <p:nvPr/>
            </p:nvSpPr>
            <p:spPr>
              <a:xfrm>
                <a:off x="9249090" y="2622675"/>
                <a:ext cx="66911" cy="6990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1"/>
                    </a:moveTo>
                    <a:cubicBezTo>
                      <a:pt x="152" y="1"/>
                      <a:pt x="1" y="153"/>
                      <a:pt x="1" y="365"/>
                    </a:cubicBezTo>
                    <a:cubicBezTo>
                      <a:pt x="1" y="548"/>
                      <a:pt x="152" y="700"/>
                      <a:pt x="335" y="700"/>
                    </a:cubicBezTo>
                    <a:cubicBezTo>
                      <a:pt x="517" y="700"/>
                      <a:pt x="669" y="548"/>
                      <a:pt x="669" y="365"/>
                    </a:cubicBezTo>
                    <a:cubicBezTo>
                      <a:pt x="669" y="153"/>
                      <a:pt x="517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09;p22"/>
              <p:cNvSpPr/>
              <p:nvPr/>
            </p:nvSpPr>
            <p:spPr>
              <a:xfrm>
                <a:off x="9601223" y="2622675"/>
                <a:ext cx="69907" cy="69907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1"/>
                    </a:moveTo>
                    <a:cubicBezTo>
                      <a:pt x="152" y="1"/>
                      <a:pt x="0" y="153"/>
                      <a:pt x="0" y="365"/>
                    </a:cubicBezTo>
                    <a:cubicBezTo>
                      <a:pt x="0" y="548"/>
                      <a:pt x="152" y="700"/>
                      <a:pt x="335" y="700"/>
                    </a:cubicBezTo>
                    <a:cubicBezTo>
                      <a:pt x="548" y="700"/>
                      <a:pt x="700" y="548"/>
                      <a:pt x="700" y="365"/>
                    </a:cubicBezTo>
                    <a:cubicBezTo>
                      <a:pt x="700" y="153"/>
                      <a:pt x="548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0;p22"/>
              <p:cNvSpPr/>
              <p:nvPr/>
            </p:nvSpPr>
            <p:spPr>
              <a:xfrm>
                <a:off x="9959448" y="2622675"/>
                <a:ext cx="66811" cy="69907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6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6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1;p22"/>
              <p:cNvSpPr/>
              <p:nvPr/>
            </p:nvSpPr>
            <p:spPr>
              <a:xfrm>
                <a:off x="10311581" y="2622675"/>
                <a:ext cx="66811" cy="69907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3"/>
                      <a:pt x="0" y="36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65"/>
                    </a:cubicBezTo>
                    <a:cubicBezTo>
                      <a:pt x="669" y="153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712;p22"/>
            <p:cNvSpPr/>
            <p:nvPr/>
          </p:nvSpPr>
          <p:spPr>
            <a:xfrm>
              <a:off x="9601223" y="4122286"/>
              <a:ext cx="355229" cy="35822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0" y="0"/>
                  </a:moveTo>
                  <a:lnTo>
                    <a:pt x="0" y="3587"/>
                  </a:lnTo>
                  <a:lnTo>
                    <a:pt x="3557" y="358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13;p22"/>
            <p:cNvSpPr/>
            <p:nvPr/>
          </p:nvSpPr>
          <p:spPr>
            <a:xfrm>
              <a:off x="9382613" y="4577582"/>
              <a:ext cx="185354" cy="185254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1" y="0"/>
                  </a:moveTo>
                  <a:lnTo>
                    <a:pt x="1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14;p22"/>
            <p:cNvSpPr/>
            <p:nvPr/>
          </p:nvSpPr>
          <p:spPr>
            <a:xfrm>
              <a:off x="7130302" y="4909641"/>
              <a:ext cx="679998" cy="598706"/>
            </a:xfrm>
            <a:custGeom>
              <a:avLst/>
              <a:gdLst/>
              <a:ahLst/>
              <a:cxnLst/>
              <a:rect l="l" t="t" r="r" b="b"/>
              <a:pathLst>
                <a:path w="6809" h="5995" extrusionOk="0">
                  <a:moveTo>
                    <a:pt x="3426" y="0"/>
                  </a:moveTo>
                  <a:cubicBezTo>
                    <a:pt x="3043" y="0"/>
                    <a:pt x="2654" y="75"/>
                    <a:pt x="2280" y="232"/>
                  </a:cubicBezTo>
                  <a:cubicBezTo>
                    <a:pt x="730" y="840"/>
                    <a:pt x="0" y="2603"/>
                    <a:pt x="639" y="4122"/>
                  </a:cubicBezTo>
                  <a:cubicBezTo>
                    <a:pt x="1120" y="5292"/>
                    <a:pt x="2225" y="5995"/>
                    <a:pt x="3404" y="5995"/>
                  </a:cubicBezTo>
                  <a:cubicBezTo>
                    <a:pt x="3788" y="5995"/>
                    <a:pt x="4179" y="5920"/>
                    <a:pt x="4560" y="5764"/>
                  </a:cubicBezTo>
                  <a:cubicBezTo>
                    <a:pt x="6079" y="5125"/>
                    <a:pt x="6809" y="3393"/>
                    <a:pt x="6201" y="1843"/>
                  </a:cubicBezTo>
                  <a:cubicBezTo>
                    <a:pt x="5720" y="697"/>
                    <a:pt x="4599" y="0"/>
                    <a:pt x="3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5;p22"/>
            <p:cNvSpPr/>
            <p:nvPr/>
          </p:nvSpPr>
          <p:spPr>
            <a:xfrm>
              <a:off x="10757789" y="1891146"/>
              <a:ext cx="333957" cy="333957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0" y="0"/>
                  </a:moveTo>
                  <a:lnTo>
                    <a:pt x="0" y="3344"/>
                  </a:lnTo>
                  <a:lnTo>
                    <a:pt x="3344" y="3344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3"/>
          <p:cNvSpPr txBox="1">
            <a:spLocks noGrp="1"/>
          </p:cNvSpPr>
          <p:nvPr>
            <p:ph type="title"/>
          </p:nvPr>
        </p:nvSpPr>
        <p:spPr>
          <a:xfrm>
            <a:off x="457200" y="475500"/>
            <a:ext cx="22119300" cy="22860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Autofit/>
          </a:bodyPr>
          <a:lstStyle/>
          <a:p>
            <a:pPr lvl="0"/>
            <a:r>
              <a:rPr lang="ru-RU" sz="8000" dirty="0" smtClean="0"/>
              <a:t>Уголок </a:t>
            </a:r>
            <a:r>
              <a:rPr lang="ru-RU" sz="8000" dirty="0"/>
              <a:t>по </a:t>
            </a:r>
            <a:r>
              <a:rPr lang="ru-RU" sz="8000" dirty="0" smtClean="0"/>
              <a:t>безопасности</a:t>
            </a:r>
            <a:br>
              <a:rPr lang="ru-RU" sz="8000" dirty="0" smtClean="0"/>
            </a:br>
            <a:r>
              <a:rPr lang="ru-RU" sz="8000" dirty="0" smtClean="0"/>
              <a:t>дорожного </a:t>
            </a:r>
            <a:r>
              <a:rPr lang="ru-RU" sz="8000" dirty="0"/>
              <a:t>движения</a:t>
            </a:r>
            <a:endParaRPr sz="8000" dirty="0"/>
          </a:p>
        </p:txBody>
      </p:sp>
      <p:sp>
        <p:nvSpPr>
          <p:cNvPr id="756" name="Google Shape;756;p23"/>
          <p:cNvSpPr txBox="1">
            <a:spLocks noGrp="1"/>
          </p:cNvSpPr>
          <p:nvPr>
            <p:ph type="body" idx="1"/>
          </p:nvPr>
        </p:nvSpPr>
        <p:spPr>
          <a:xfrm>
            <a:off x="1822650" y="2761500"/>
            <a:ext cx="19388400" cy="2089650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Autofit/>
          </a:bodyPr>
          <a:lstStyle/>
          <a:p>
            <a:pPr marL="0" lvl="0" indent="0">
              <a:buNone/>
            </a:pPr>
            <a:r>
              <a:rPr lang="ru-RU" sz="3200" b="1" dirty="0"/>
              <a:t>пространство, в котором размещена информация по безопасности дорожного движения и </a:t>
            </a:r>
            <a:r>
              <a:rPr lang="ru-RU" sz="3200" dirty="0"/>
              <a:t>наглядным образом представлены атрибуты дорожного движения: стенды, макеты светофоров, дорожные знаки, макеты автомобилей</a:t>
            </a:r>
            <a:endParaRPr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93" y="4946753"/>
            <a:ext cx="11855822" cy="98935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45" y="4305300"/>
            <a:ext cx="8347908" cy="982106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47000"/>
            <a:ext cx="22119300" cy="2286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Требования к водителю школьного автобуса</a:t>
            </a:r>
            <a:endParaRPr lang="ru-RU" sz="8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318" y="11074597"/>
            <a:ext cx="9103874" cy="566655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24000" y="5105400"/>
            <a:ext cx="10668000" cy="166551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Работа </a:t>
            </a:r>
            <a:r>
              <a:rPr lang="ru-RU" sz="40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водителем категории D в течение 1 года из последних 2-х лет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24000" y="7710557"/>
            <a:ext cx="10668000" cy="166551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Пройти предрейсовый </a:t>
            </a:r>
            <a:r>
              <a:rPr lang="ru-RU" sz="40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инструктаж</a:t>
            </a:r>
            <a:endParaRPr lang="ru-RU" sz="4000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24000" y="10315714"/>
            <a:ext cx="10668000" cy="22423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Отсутствие </a:t>
            </a:r>
            <a:r>
              <a:rPr lang="ru-RU" sz="40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наказания в виде лишения прав или административного ареста в течение последнего года.</a:t>
            </a:r>
            <a:endParaRPr lang="ru-RU" sz="4000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24000" y="13497687"/>
            <a:ext cx="10668000" cy="166551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Ежегодное повышение квалификации</a:t>
            </a:r>
          </a:p>
          <a:p>
            <a:pPr algn="ctr"/>
            <a:r>
              <a:rPr lang="ru-RU" sz="40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(с 2025 г.)</a:t>
            </a:r>
            <a:endParaRPr lang="ru-RU" sz="4000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r="-68123"/>
          <a:stretch/>
        </p:blipFill>
        <p:spPr>
          <a:xfrm>
            <a:off x="15914914" y="2874510"/>
            <a:ext cx="7967872" cy="6127293"/>
          </a:xfrm>
          <a:prstGeom prst="rect">
            <a:avLst/>
          </a:prstGeom>
        </p:spPr>
      </p:pic>
      <p:sp>
        <p:nvSpPr>
          <p:cNvPr id="12" name="Минус 11"/>
          <p:cNvSpPr/>
          <p:nvPr/>
        </p:nvSpPr>
        <p:spPr>
          <a:xfrm>
            <a:off x="11473071" y="9775371"/>
            <a:ext cx="11103429" cy="2830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2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"/>
          <p:cNvSpPr txBox="1">
            <a:spLocks noGrp="1"/>
          </p:cNvSpPr>
          <p:nvPr>
            <p:ph type="title"/>
          </p:nvPr>
        </p:nvSpPr>
        <p:spPr>
          <a:xfrm>
            <a:off x="457200" y="475500"/>
            <a:ext cx="22119300" cy="228600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Autofit/>
          </a:bodyPr>
          <a:lstStyle/>
          <a:p>
            <a:pPr lvl="0" algn="l"/>
            <a:r>
              <a:rPr lang="ru-RU" sz="8000" dirty="0"/>
              <a:t>Организованные </a:t>
            </a:r>
            <a:r>
              <a:rPr lang="ru-RU" sz="8000" dirty="0" smtClean="0"/>
              <a:t>перевозки</a:t>
            </a:r>
            <a:br>
              <a:rPr lang="ru-RU" sz="8000" dirty="0" smtClean="0"/>
            </a:br>
            <a:r>
              <a:rPr lang="ru-RU" sz="8000" dirty="0" smtClean="0"/>
              <a:t>группы </a:t>
            </a:r>
            <a:r>
              <a:rPr lang="ru-RU" sz="8000" dirty="0"/>
              <a:t>детей автобусами</a:t>
            </a:r>
            <a:endParaRPr sz="8000" dirty="0"/>
          </a:p>
        </p:txBody>
      </p:sp>
      <p:sp>
        <p:nvSpPr>
          <p:cNvPr id="566" name="Google Shape;566;p22"/>
          <p:cNvSpPr txBox="1">
            <a:spLocks noGrp="1"/>
          </p:cNvSpPr>
          <p:nvPr>
            <p:ph type="body" idx="4294967295"/>
          </p:nvPr>
        </p:nvSpPr>
        <p:spPr>
          <a:xfrm>
            <a:off x="1959218" y="3044291"/>
            <a:ext cx="19320300" cy="2640428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800" b="1" dirty="0"/>
              <a:t>Заявка на сопровождение в </a:t>
            </a:r>
            <a:r>
              <a:rPr lang="ru-RU" sz="4800" b="1" dirty="0" smtClean="0"/>
              <a:t>ГИБДД</a:t>
            </a:r>
          </a:p>
          <a:p>
            <a:pPr marL="0" lvl="0" indent="0">
              <a:lnSpc>
                <a:spcPct val="100000"/>
              </a:lnSpc>
              <a:buNone/>
            </a:pPr>
            <a:endParaRPr sz="3600" dirty="0"/>
          </a:p>
          <a:p>
            <a:pPr marL="0" lvl="0" indent="0">
              <a:buSzPts val="4600"/>
              <a:buNone/>
            </a:pPr>
            <a:r>
              <a:rPr lang="ru-RU" sz="4800" dirty="0">
                <a:solidFill>
                  <a:schemeClr val="hlink"/>
                </a:solidFill>
                <a:uFill>
                  <a:noFill/>
                </a:uFill>
              </a:rPr>
              <a:t>Заявку нужно подавать, если в колонне 3 и более автобусов. Срок подачи — не менее, чем за 10 суток до даты поездки.</a:t>
            </a:r>
            <a:endParaRPr sz="5400" dirty="0">
              <a:solidFill>
                <a:schemeClr val="lt1"/>
              </a:solidFill>
            </a:endParaRPr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5985" r="19923" b="5164"/>
          <a:stretch/>
        </p:blipFill>
        <p:spPr>
          <a:xfrm>
            <a:off x="1959218" y="8030827"/>
            <a:ext cx="6174007" cy="6745171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5985" r="19923" b="5164"/>
          <a:stretch/>
        </p:blipFill>
        <p:spPr>
          <a:xfrm>
            <a:off x="8532364" y="6768084"/>
            <a:ext cx="6174007" cy="674517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5985" r="19923" b="5164"/>
          <a:stretch/>
        </p:blipFill>
        <p:spPr>
          <a:xfrm>
            <a:off x="15105511" y="8030827"/>
            <a:ext cx="6174007" cy="6745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2390" y="7462031"/>
            <a:ext cx="15151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Montserrat ExtraBold" panose="020B0604020202020204" charset="-52"/>
              </a:rPr>
              <a:t>Спасибо за внимание!</a:t>
            </a:r>
            <a:endParaRPr lang="ru-RU" sz="9600" b="1" dirty="0">
              <a:solidFill>
                <a:schemeClr val="bg1"/>
              </a:solidFill>
              <a:latin typeface="Montserrat ExtraBold" panose="020B0604020202020204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 Style Research Poster by Slidesgo">
  <a:themeElements>
    <a:clrScheme name="Simple Light">
      <a:dk1>
        <a:srgbClr val="142360"/>
      </a:dk1>
      <a:lt1>
        <a:srgbClr val="90EFF1"/>
      </a:lt1>
      <a:dk2>
        <a:srgbClr val="FFFFFF"/>
      </a:dk2>
      <a:lt2>
        <a:srgbClr val="D1F4FF"/>
      </a:lt2>
      <a:accent1>
        <a:srgbClr val="0055A5"/>
      </a:accent1>
      <a:accent2>
        <a:srgbClr val="0095D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23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172</Words>
  <Application>Microsoft Office PowerPoint</Application>
  <PresentationFormat>Произвольный</PresentationFormat>
  <Paragraphs>29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Montserrat ExtraBold</vt:lpstr>
      <vt:lpstr>Arial</vt:lpstr>
      <vt:lpstr>Montserrat</vt:lpstr>
      <vt:lpstr>Proxima Nova Semibold</vt:lpstr>
      <vt:lpstr>Wingdings</vt:lpstr>
      <vt:lpstr>Proxima Nova</vt:lpstr>
      <vt:lpstr>Roboto</vt:lpstr>
      <vt:lpstr>Geometric Style Research Poster by Slidesgo</vt:lpstr>
      <vt:lpstr>Slidesgo Final Pages</vt:lpstr>
      <vt:lpstr>Профилактика ДДТТ Гарасаев Асламбек</vt:lpstr>
      <vt:lpstr>Внедрение паспорта безопасности</vt:lpstr>
      <vt:lpstr>Безопасный маршрут «Дом-Школа-Дом»</vt:lpstr>
      <vt:lpstr>Уголок по безопасности дорожного движения</vt:lpstr>
      <vt:lpstr>Требования к водителю школьного автобуса</vt:lpstr>
      <vt:lpstr>Организованные перевозки группы детей автобусами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ДДТТ Гарасаев Асламбек</dc:title>
  <cp:lastModifiedBy>Apti</cp:lastModifiedBy>
  <cp:revision>11</cp:revision>
  <dcterms:modified xsi:type="dcterms:W3CDTF">2025-01-15T16:35:17Z</dcterms:modified>
</cp:coreProperties>
</file>